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erthold Block" charset="1" panose="02000506040000020004"/>
      <p:regular r:id="rId20"/>
    </p:embeddedFont>
    <p:embeddedFont>
      <p:font typeface="Glacial Indifference Bold" charset="1" panose="00000800000000000000"/>
      <p:regular r:id="rId21"/>
    </p:embeddedFont>
    <p:embeddedFont>
      <p:font typeface="Glacial Indifference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4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44.png" Type="http://schemas.openxmlformats.org/officeDocument/2006/relationships/image"/><Relationship Id="rId20" Target="../media/image58.png" Type="http://schemas.openxmlformats.org/officeDocument/2006/relationships/image"/><Relationship Id="rId21" Target="../media/image59.png" Type="http://schemas.openxmlformats.org/officeDocument/2006/relationships/image"/><Relationship Id="rId22" Target="../media/image60.png" Type="http://schemas.openxmlformats.org/officeDocument/2006/relationships/image"/><Relationship Id="rId23" Target="../media/image61.svg" Type="http://schemas.openxmlformats.org/officeDocument/2006/relationships/image"/><Relationship Id="rId24" Target="../media/image62.png" Type="http://schemas.openxmlformats.org/officeDocument/2006/relationships/image"/><Relationship Id="rId25" Target="../media/image63.png" Type="http://schemas.openxmlformats.org/officeDocument/2006/relationships/image"/><Relationship Id="rId26" Target="../media/image64.svg" Type="http://schemas.openxmlformats.org/officeDocument/2006/relationships/image"/><Relationship Id="rId27" Target="../media/image65.png" Type="http://schemas.openxmlformats.org/officeDocument/2006/relationships/image"/><Relationship Id="rId28" Target="../media/image66.svg" Type="http://schemas.openxmlformats.org/officeDocument/2006/relationships/image"/><Relationship Id="rId29" Target="../media/image9.png" Type="http://schemas.openxmlformats.org/officeDocument/2006/relationships/image"/><Relationship Id="rId3" Target="../media/image45.png" Type="http://schemas.openxmlformats.org/officeDocument/2006/relationships/image"/><Relationship Id="rId30" Target="../media/image67.jpeg" Type="http://schemas.openxmlformats.org/officeDocument/2006/relationships/image"/><Relationship Id="rId31" Target="../media/image68.jpeg" Type="http://schemas.openxmlformats.org/officeDocument/2006/relationships/image"/><Relationship Id="rId4" Target="../media/image46.svg" Type="http://schemas.openxmlformats.org/officeDocument/2006/relationships/image"/><Relationship Id="rId5" Target="../media/image23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19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12" Target="../media/image77.png" Type="http://schemas.openxmlformats.org/officeDocument/2006/relationships/image"/><Relationship Id="rId13" Target="../media/image78.png" Type="http://schemas.openxmlformats.org/officeDocument/2006/relationships/image"/><Relationship Id="rId14" Target="../media/image20.png" Type="http://schemas.openxmlformats.org/officeDocument/2006/relationships/image"/><Relationship Id="rId15" Target="../media/image79.png" Type="http://schemas.openxmlformats.org/officeDocument/2006/relationships/image"/><Relationship Id="rId16" Target="../media/image80.png" Type="http://schemas.openxmlformats.org/officeDocument/2006/relationships/image"/><Relationship Id="rId17" Target="../media/image81.png" Type="http://schemas.openxmlformats.org/officeDocument/2006/relationships/image"/><Relationship Id="rId18" Target="../media/image82.svg" Type="http://schemas.openxmlformats.org/officeDocument/2006/relationships/image"/><Relationship Id="rId19" Target="../media/image83.png" Type="http://schemas.openxmlformats.org/officeDocument/2006/relationships/image"/><Relationship Id="rId2" Target="../media/image69.png" Type="http://schemas.openxmlformats.org/officeDocument/2006/relationships/image"/><Relationship Id="rId20" Target="../media/image84.svg" Type="http://schemas.openxmlformats.org/officeDocument/2006/relationships/image"/><Relationship Id="rId21" Target="../media/image9.png" Type="http://schemas.openxmlformats.org/officeDocument/2006/relationships/image"/><Relationship Id="rId22" Target="../media/image85.jpeg" Type="http://schemas.openxmlformats.org/officeDocument/2006/relationships/image"/><Relationship Id="rId23" Target="../media/VAGzlMz6g3E.mp4" Type="http://schemas.openxmlformats.org/officeDocument/2006/relationships/video"/><Relationship Id="rId24" Target="../media/VAGzlMz6g3E.mp4" Type="http://schemas.microsoft.com/office/2007/relationships/media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19.png" Type="http://schemas.openxmlformats.org/officeDocument/2006/relationships/image"/><Relationship Id="rId7" Target="../media/image73.png" Type="http://schemas.openxmlformats.org/officeDocument/2006/relationships/image"/><Relationship Id="rId8" Target="../media/image25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26.png" Type="http://schemas.openxmlformats.org/officeDocument/2006/relationships/image"/><Relationship Id="rId14" Target="../media/image91.png" Type="http://schemas.openxmlformats.org/officeDocument/2006/relationships/image"/><Relationship Id="rId15" Target="../media/image20.png" Type="http://schemas.openxmlformats.org/officeDocument/2006/relationships/image"/><Relationship Id="rId16" Target="../media/image92.png" Type="http://schemas.openxmlformats.org/officeDocument/2006/relationships/image"/><Relationship Id="rId17" Target="../media/image93.svg" Type="http://schemas.openxmlformats.org/officeDocument/2006/relationships/image"/><Relationship Id="rId18" Target="../media/image94.png" Type="http://schemas.openxmlformats.org/officeDocument/2006/relationships/image"/><Relationship Id="rId19" Target="../media/image9.png" Type="http://schemas.openxmlformats.org/officeDocument/2006/relationships/image"/><Relationship Id="rId2" Target="../media/image86.pn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Relationship Id="rId5" Target="../media/image19.png" Type="http://schemas.openxmlformats.org/officeDocument/2006/relationships/image"/><Relationship Id="rId6" Target="../media/image89.png" Type="http://schemas.openxmlformats.org/officeDocument/2006/relationships/image"/><Relationship Id="rId7" Target="../media/image90.png" Type="http://schemas.openxmlformats.org/officeDocument/2006/relationships/image"/><Relationship Id="rId8" Target="../media/image83.png" Type="http://schemas.openxmlformats.org/officeDocument/2006/relationships/image"/><Relationship Id="rId9" Target="../media/image8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89.png" Type="http://schemas.openxmlformats.org/officeDocument/2006/relationships/image"/><Relationship Id="rId14" Target="../media/image10.png" Type="http://schemas.openxmlformats.org/officeDocument/2006/relationships/image"/><Relationship Id="rId15" Target="../media/image103.png" Type="http://schemas.openxmlformats.org/officeDocument/2006/relationships/image"/><Relationship Id="rId16" Target="../media/image20.png" Type="http://schemas.openxmlformats.org/officeDocument/2006/relationships/image"/><Relationship Id="rId17" Target="../media/image104.png" Type="http://schemas.openxmlformats.org/officeDocument/2006/relationships/image"/><Relationship Id="rId18" Target="../media/image105.png" Type="http://schemas.openxmlformats.org/officeDocument/2006/relationships/image"/><Relationship Id="rId19" Target="../media/image106.png" Type="http://schemas.openxmlformats.org/officeDocument/2006/relationships/image"/><Relationship Id="rId2" Target="../media/image95.png" Type="http://schemas.openxmlformats.org/officeDocument/2006/relationships/image"/><Relationship Id="rId20" Target="../media/image79.png" Type="http://schemas.openxmlformats.org/officeDocument/2006/relationships/image"/><Relationship Id="rId21" Target="../media/image107.png" Type="http://schemas.openxmlformats.org/officeDocument/2006/relationships/image"/><Relationship Id="rId22" Target="../media/image9.png" Type="http://schemas.openxmlformats.org/officeDocument/2006/relationships/image"/><Relationship Id="rId23" Target="../media/image108.png" Type="http://schemas.openxmlformats.org/officeDocument/2006/relationships/image"/><Relationship Id="rId3" Target="../media/image96.png" Type="http://schemas.openxmlformats.org/officeDocument/2006/relationships/image"/><Relationship Id="rId4" Target="../media/image73.png" Type="http://schemas.openxmlformats.org/officeDocument/2006/relationships/image"/><Relationship Id="rId5" Target="../media/image33.png" Type="http://schemas.openxmlformats.org/officeDocument/2006/relationships/image"/><Relationship Id="rId6" Target="../media/image97.pn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110.png" Type="http://schemas.openxmlformats.org/officeDocument/2006/relationships/image"/><Relationship Id="rId4" Target="../media/image111.png" Type="http://schemas.openxmlformats.org/officeDocument/2006/relationships/image"/><Relationship Id="rId5" Target="../media/image112.svg" Type="http://schemas.openxmlformats.org/officeDocument/2006/relationships/image"/><Relationship Id="rId6" Target="../media/image113.png" Type="http://schemas.openxmlformats.org/officeDocument/2006/relationships/image"/><Relationship Id="rId7" Target="../media/image114.png" Type="http://schemas.openxmlformats.org/officeDocument/2006/relationships/image"/><Relationship Id="rId8" Target="../media/image115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9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9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9.png" Type="http://schemas.openxmlformats.org/officeDocument/2006/relationships/image"/><Relationship Id="rId12" Target="../media/image3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9.png" Type="http://schemas.openxmlformats.org/officeDocument/2006/relationships/image"/><Relationship Id="rId12" Target="../media/image31.png" Type="http://schemas.openxmlformats.org/officeDocument/2006/relationships/image"/><Relationship Id="rId13" Target="../media/image14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27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9.png" Type="http://schemas.openxmlformats.org/officeDocument/2006/relationships/image"/><Relationship Id="rId7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019345" y="6595438"/>
            <a:ext cx="2124655" cy="3934546"/>
          </a:xfrm>
          <a:custGeom>
            <a:avLst/>
            <a:gdLst/>
            <a:ahLst/>
            <a:cxnLst/>
            <a:rect r="r" b="b" t="t" l="l"/>
            <a:pathLst>
              <a:path h="3934546" w="2124655">
                <a:moveTo>
                  <a:pt x="2124655" y="0"/>
                </a:moveTo>
                <a:lnTo>
                  <a:pt x="0" y="0"/>
                </a:lnTo>
                <a:lnTo>
                  <a:pt x="0" y="3934546"/>
                </a:lnTo>
                <a:lnTo>
                  <a:pt x="2124655" y="3934546"/>
                </a:lnTo>
                <a:lnTo>
                  <a:pt x="212465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72736" y="-508612"/>
            <a:ext cx="6679144" cy="6403629"/>
          </a:xfrm>
          <a:custGeom>
            <a:avLst/>
            <a:gdLst/>
            <a:ahLst/>
            <a:cxnLst/>
            <a:rect r="r" b="b" t="t" l="l"/>
            <a:pathLst>
              <a:path h="6403629" w="6679144">
                <a:moveTo>
                  <a:pt x="0" y="0"/>
                </a:moveTo>
                <a:lnTo>
                  <a:pt x="6679143" y="0"/>
                </a:lnTo>
                <a:lnTo>
                  <a:pt x="6679143" y="6403628"/>
                </a:lnTo>
                <a:lnTo>
                  <a:pt x="0" y="6403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33254" y="564117"/>
            <a:ext cx="7065427" cy="4963462"/>
          </a:xfrm>
          <a:custGeom>
            <a:avLst/>
            <a:gdLst/>
            <a:ahLst/>
            <a:cxnLst/>
            <a:rect r="r" b="b" t="t" l="l"/>
            <a:pathLst>
              <a:path h="4963462" w="7065427">
                <a:moveTo>
                  <a:pt x="0" y="0"/>
                </a:moveTo>
                <a:lnTo>
                  <a:pt x="7065426" y="0"/>
                </a:lnTo>
                <a:lnTo>
                  <a:pt x="7065426" y="4963462"/>
                </a:lnTo>
                <a:lnTo>
                  <a:pt x="0" y="4963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23934" y="1028700"/>
            <a:ext cx="5690462" cy="7651041"/>
            <a:chOff x="0" y="0"/>
            <a:chExt cx="7587283" cy="10201389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7587283" cy="10201389"/>
            </a:xfrm>
            <a:custGeom>
              <a:avLst/>
              <a:gdLst/>
              <a:ahLst/>
              <a:cxnLst/>
              <a:rect r="r" b="b" t="t" l="l"/>
              <a:pathLst>
                <a:path h="10201389" w="7587283">
                  <a:moveTo>
                    <a:pt x="7587283" y="0"/>
                  </a:moveTo>
                  <a:lnTo>
                    <a:pt x="0" y="0"/>
                  </a:lnTo>
                  <a:lnTo>
                    <a:pt x="0" y="10201389"/>
                  </a:lnTo>
                  <a:lnTo>
                    <a:pt x="7587283" y="10201389"/>
                  </a:lnTo>
                  <a:lnTo>
                    <a:pt x="7587283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342191" y="2214668"/>
              <a:ext cx="267538" cy="26753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793641" y="2080899"/>
              <a:ext cx="267538" cy="26753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12876698" y="1503033"/>
            <a:ext cx="6566015" cy="8783967"/>
            <a:chOff x="0" y="0"/>
            <a:chExt cx="8754687" cy="11711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54687" cy="11711956"/>
            </a:xfrm>
            <a:custGeom>
              <a:avLst/>
              <a:gdLst/>
              <a:ahLst/>
              <a:cxnLst/>
              <a:rect r="r" b="b" t="t" l="l"/>
              <a:pathLst>
                <a:path h="11711956" w="8754687">
                  <a:moveTo>
                    <a:pt x="0" y="0"/>
                  </a:moveTo>
                  <a:lnTo>
                    <a:pt x="8754687" y="0"/>
                  </a:lnTo>
                  <a:lnTo>
                    <a:pt x="8754687" y="11711956"/>
                  </a:lnTo>
                  <a:lnTo>
                    <a:pt x="0" y="1171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3737531" y="705035"/>
              <a:ext cx="267538" cy="26753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180074" y="907824"/>
              <a:ext cx="267538" cy="26753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-1134039" y="3045848"/>
            <a:ext cx="8153384" cy="9867938"/>
          </a:xfrm>
          <a:custGeom>
            <a:avLst/>
            <a:gdLst/>
            <a:ahLst/>
            <a:cxnLst/>
            <a:rect r="r" b="b" t="t" l="l"/>
            <a:pathLst>
              <a:path h="9867938" w="8153384">
                <a:moveTo>
                  <a:pt x="0" y="0"/>
                </a:moveTo>
                <a:lnTo>
                  <a:pt x="8153384" y="0"/>
                </a:lnTo>
                <a:lnTo>
                  <a:pt x="8153384" y="9867938"/>
                </a:lnTo>
                <a:lnTo>
                  <a:pt x="0" y="9867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1645329" y="2477861"/>
            <a:ext cx="8153384" cy="9867938"/>
          </a:xfrm>
          <a:custGeom>
            <a:avLst/>
            <a:gdLst/>
            <a:ahLst/>
            <a:cxnLst/>
            <a:rect r="r" b="b" t="t" l="l"/>
            <a:pathLst>
              <a:path h="9867938" w="8153384">
                <a:moveTo>
                  <a:pt x="8153384" y="0"/>
                </a:moveTo>
                <a:lnTo>
                  <a:pt x="0" y="0"/>
                </a:lnTo>
                <a:lnTo>
                  <a:pt x="0" y="9867938"/>
                </a:lnTo>
                <a:lnTo>
                  <a:pt x="8153384" y="9867938"/>
                </a:lnTo>
                <a:lnTo>
                  <a:pt x="8153384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947154" y="3168385"/>
            <a:ext cx="14393691" cy="218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66"/>
              </a:lnSpc>
            </a:pPr>
            <a:r>
              <a:rPr lang="en-US" sz="13973">
                <a:solidFill>
                  <a:srgbClr val="003F96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VITAL HEALTH INDEX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269837" y="5518054"/>
            <a:ext cx="9748327" cy="263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7"/>
              </a:lnSpc>
            </a:pPr>
            <a:r>
              <a:rPr lang="en-US" sz="5565" b="true">
                <a:solidFill>
                  <a:srgbClr val="003F9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Presented by Chan_Ui_Sang_Le_B</a:t>
            </a:r>
          </a:p>
          <a:p>
            <a:pPr algn="ctr">
              <a:lnSpc>
                <a:spcPts val="6957"/>
              </a:lnSpc>
            </a:pPr>
            <a:r>
              <a:rPr lang="en-US" sz="5565" b="true">
                <a:solidFill>
                  <a:srgbClr val="003F9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Group R2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41" t="-25242" r="-555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65013" y="7656360"/>
            <a:ext cx="3203880" cy="3203880"/>
          </a:xfrm>
          <a:custGeom>
            <a:avLst/>
            <a:gdLst/>
            <a:ahLst/>
            <a:cxnLst/>
            <a:rect r="r" b="b" t="t" l="l"/>
            <a:pathLst>
              <a:path h="3203880" w="3203880">
                <a:moveTo>
                  <a:pt x="0" y="0"/>
                </a:moveTo>
                <a:lnTo>
                  <a:pt x="3203880" y="0"/>
                </a:lnTo>
                <a:lnTo>
                  <a:pt x="3203880" y="3203880"/>
                </a:lnTo>
                <a:lnTo>
                  <a:pt x="0" y="3203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9182" y="5143500"/>
            <a:ext cx="6201284" cy="3612248"/>
          </a:xfrm>
          <a:custGeom>
            <a:avLst/>
            <a:gdLst/>
            <a:ahLst/>
            <a:cxnLst/>
            <a:rect r="r" b="b" t="t" l="l"/>
            <a:pathLst>
              <a:path h="3612248" w="6201284">
                <a:moveTo>
                  <a:pt x="0" y="0"/>
                </a:moveTo>
                <a:lnTo>
                  <a:pt x="6201284" y="0"/>
                </a:lnTo>
                <a:lnTo>
                  <a:pt x="6201284" y="3612248"/>
                </a:lnTo>
                <a:lnTo>
                  <a:pt x="0" y="3612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78644" y="3526799"/>
            <a:ext cx="2155126" cy="4114800"/>
          </a:xfrm>
          <a:custGeom>
            <a:avLst/>
            <a:gdLst/>
            <a:ahLst/>
            <a:cxnLst/>
            <a:rect r="r" b="b" t="t" l="l"/>
            <a:pathLst>
              <a:path h="4114800" w="2155126">
                <a:moveTo>
                  <a:pt x="0" y="0"/>
                </a:moveTo>
                <a:lnTo>
                  <a:pt x="2155127" y="0"/>
                </a:lnTo>
                <a:lnTo>
                  <a:pt x="21551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48685" y="5199301"/>
            <a:ext cx="6201284" cy="3612248"/>
          </a:xfrm>
          <a:custGeom>
            <a:avLst/>
            <a:gdLst/>
            <a:ahLst/>
            <a:cxnLst/>
            <a:rect r="r" b="b" t="t" l="l"/>
            <a:pathLst>
              <a:path h="3612248" w="6201284">
                <a:moveTo>
                  <a:pt x="6201284" y="0"/>
                </a:moveTo>
                <a:lnTo>
                  <a:pt x="0" y="0"/>
                </a:lnTo>
                <a:lnTo>
                  <a:pt x="0" y="3612248"/>
                </a:lnTo>
                <a:lnTo>
                  <a:pt x="6201284" y="3612248"/>
                </a:lnTo>
                <a:lnTo>
                  <a:pt x="620128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46142" y="3526799"/>
            <a:ext cx="8595717" cy="5268458"/>
          </a:xfrm>
          <a:custGeom>
            <a:avLst/>
            <a:gdLst/>
            <a:ahLst/>
            <a:cxnLst/>
            <a:rect r="r" b="b" t="t" l="l"/>
            <a:pathLst>
              <a:path h="5268458" w="8595717">
                <a:moveTo>
                  <a:pt x="0" y="0"/>
                </a:moveTo>
                <a:lnTo>
                  <a:pt x="8595716" y="0"/>
                </a:lnTo>
                <a:lnTo>
                  <a:pt x="8595716" y="5268458"/>
                </a:lnTo>
                <a:lnTo>
                  <a:pt x="0" y="52684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803080" y="320044"/>
            <a:ext cx="7637171" cy="1524252"/>
          </a:xfrm>
          <a:custGeom>
            <a:avLst/>
            <a:gdLst/>
            <a:ahLst/>
            <a:cxnLst/>
            <a:rect r="r" b="b" t="t" l="l"/>
            <a:pathLst>
              <a:path h="1524252" w="7637171">
                <a:moveTo>
                  <a:pt x="7637171" y="0"/>
                </a:moveTo>
                <a:lnTo>
                  <a:pt x="0" y="0"/>
                </a:lnTo>
                <a:lnTo>
                  <a:pt x="0" y="1524252"/>
                </a:lnTo>
                <a:lnTo>
                  <a:pt x="7637171" y="1524252"/>
                </a:lnTo>
                <a:lnTo>
                  <a:pt x="7637171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44952" y="-744640"/>
            <a:ext cx="1659809" cy="1626613"/>
          </a:xfrm>
          <a:custGeom>
            <a:avLst/>
            <a:gdLst/>
            <a:ahLst/>
            <a:cxnLst/>
            <a:rect r="r" b="b" t="t" l="l"/>
            <a:pathLst>
              <a:path h="1626613" w="1659809">
                <a:moveTo>
                  <a:pt x="0" y="0"/>
                </a:moveTo>
                <a:lnTo>
                  <a:pt x="1659809" y="0"/>
                </a:lnTo>
                <a:lnTo>
                  <a:pt x="1659809" y="1626613"/>
                </a:lnTo>
                <a:lnTo>
                  <a:pt x="0" y="1626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52362" y="-480473"/>
            <a:ext cx="3631590" cy="4007271"/>
          </a:xfrm>
          <a:custGeom>
            <a:avLst/>
            <a:gdLst/>
            <a:ahLst/>
            <a:cxnLst/>
            <a:rect r="r" b="b" t="t" l="l"/>
            <a:pathLst>
              <a:path h="4007271" w="3631590">
                <a:moveTo>
                  <a:pt x="0" y="0"/>
                </a:moveTo>
                <a:lnTo>
                  <a:pt x="3631590" y="0"/>
                </a:lnTo>
                <a:lnTo>
                  <a:pt x="3631590" y="4007272"/>
                </a:lnTo>
                <a:lnTo>
                  <a:pt x="0" y="40072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64544" y="2552945"/>
            <a:ext cx="2300469" cy="1483802"/>
          </a:xfrm>
          <a:custGeom>
            <a:avLst/>
            <a:gdLst/>
            <a:ahLst/>
            <a:cxnLst/>
            <a:rect r="r" b="b" t="t" l="l"/>
            <a:pathLst>
              <a:path h="1483802" w="2300469">
                <a:moveTo>
                  <a:pt x="0" y="0"/>
                </a:moveTo>
                <a:lnTo>
                  <a:pt x="2300469" y="0"/>
                </a:lnTo>
                <a:lnTo>
                  <a:pt x="2300469" y="1483802"/>
                </a:lnTo>
                <a:lnTo>
                  <a:pt x="0" y="14838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96609" y="2670347"/>
            <a:ext cx="1547073" cy="2326425"/>
          </a:xfrm>
          <a:custGeom>
            <a:avLst/>
            <a:gdLst/>
            <a:ahLst/>
            <a:cxnLst/>
            <a:rect r="r" b="b" t="t" l="l"/>
            <a:pathLst>
              <a:path h="2326425" w="1547073">
                <a:moveTo>
                  <a:pt x="0" y="0"/>
                </a:moveTo>
                <a:lnTo>
                  <a:pt x="1547073" y="0"/>
                </a:lnTo>
                <a:lnTo>
                  <a:pt x="1547073" y="2326426"/>
                </a:lnTo>
                <a:lnTo>
                  <a:pt x="0" y="23264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3210">
            <a:off x="1033174" y="1964043"/>
            <a:ext cx="959909" cy="1177803"/>
          </a:xfrm>
          <a:custGeom>
            <a:avLst/>
            <a:gdLst/>
            <a:ahLst/>
            <a:cxnLst/>
            <a:rect r="r" b="b" t="t" l="l"/>
            <a:pathLst>
              <a:path h="1177803" w="959909">
                <a:moveTo>
                  <a:pt x="0" y="0"/>
                </a:moveTo>
                <a:lnTo>
                  <a:pt x="959909" y="0"/>
                </a:lnTo>
                <a:lnTo>
                  <a:pt x="959909" y="1177803"/>
                </a:lnTo>
                <a:lnTo>
                  <a:pt x="0" y="11778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620039">
            <a:off x="248392" y="3044483"/>
            <a:ext cx="1251814" cy="1394779"/>
          </a:xfrm>
          <a:custGeom>
            <a:avLst/>
            <a:gdLst/>
            <a:ahLst/>
            <a:cxnLst/>
            <a:rect r="r" b="b" t="t" l="l"/>
            <a:pathLst>
              <a:path h="1394779" w="1251814">
                <a:moveTo>
                  <a:pt x="0" y="0"/>
                </a:moveTo>
                <a:lnTo>
                  <a:pt x="1251815" y="0"/>
                </a:lnTo>
                <a:lnTo>
                  <a:pt x="1251815" y="1394780"/>
                </a:lnTo>
                <a:lnTo>
                  <a:pt x="0" y="13947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03080" y="-466653"/>
            <a:ext cx="1561933" cy="2587052"/>
          </a:xfrm>
          <a:custGeom>
            <a:avLst/>
            <a:gdLst/>
            <a:ahLst/>
            <a:cxnLst/>
            <a:rect r="r" b="b" t="t" l="l"/>
            <a:pathLst>
              <a:path h="2587052" w="1561933">
                <a:moveTo>
                  <a:pt x="0" y="0"/>
                </a:moveTo>
                <a:lnTo>
                  <a:pt x="1561933" y="0"/>
                </a:lnTo>
                <a:lnTo>
                  <a:pt x="1561933" y="2587052"/>
                </a:lnTo>
                <a:lnTo>
                  <a:pt x="0" y="2587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86625" y="-692548"/>
            <a:ext cx="4514750" cy="3442497"/>
          </a:xfrm>
          <a:custGeom>
            <a:avLst/>
            <a:gdLst/>
            <a:ahLst/>
            <a:cxnLst/>
            <a:rect r="r" b="b" t="t" l="l"/>
            <a:pathLst>
              <a:path h="3442497" w="4514750">
                <a:moveTo>
                  <a:pt x="0" y="0"/>
                </a:moveTo>
                <a:lnTo>
                  <a:pt x="4514750" y="0"/>
                </a:lnTo>
                <a:lnTo>
                  <a:pt x="4514750" y="3442496"/>
                </a:lnTo>
                <a:lnTo>
                  <a:pt x="0" y="344249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64544" y="1546006"/>
            <a:ext cx="3988672" cy="10002940"/>
          </a:xfrm>
          <a:custGeom>
            <a:avLst/>
            <a:gdLst/>
            <a:ahLst/>
            <a:cxnLst/>
            <a:rect r="r" b="b" t="t" l="l"/>
            <a:pathLst>
              <a:path h="10002940" w="3988672">
                <a:moveTo>
                  <a:pt x="0" y="0"/>
                </a:moveTo>
                <a:lnTo>
                  <a:pt x="3988672" y="0"/>
                </a:lnTo>
                <a:lnTo>
                  <a:pt x="3988672" y="10002940"/>
                </a:lnTo>
                <a:lnTo>
                  <a:pt x="0" y="1000294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707740" y="3001757"/>
            <a:ext cx="1734119" cy="1926799"/>
          </a:xfrm>
          <a:custGeom>
            <a:avLst/>
            <a:gdLst/>
            <a:ahLst/>
            <a:cxnLst/>
            <a:rect r="r" b="b" t="t" l="l"/>
            <a:pathLst>
              <a:path h="1926799" w="1734119">
                <a:moveTo>
                  <a:pt x="0" y="0"/>
                </a:moveTo>
                <a:lnTo>
                  <a:pt x="1734118" y="0"/>
                </a:lnTo>
                <a:lnTo>
                  <a:pt x="1734118" y="1926799"/>
                </a:lnTo>
                <a:lnTo>
                  <a:pt x="0" y="192679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-1455281" y="7641599"/>
            <a:ext cx="3203880" cy="3203880"/>
          </a:xfrm>
          <a:custGeom>
            <a:avLst/>
            <a:gdLst/>
            <a:ahLst/>
            <a:cxnLst/>
            <a:rect r="r" b="b" t="t" l="l"/>
            <a:pathLst>
              <a:path h="3203880" w="3203880">
                <a:moveTo>
                  <a:pt x="3203880" y="0"/>
                </a:moveTo>
                <a:lnTo>
                  <a:pt x="0" y="0"/>
                </a:lnTo>
                <a:lnTo>
                  <a:pt x="0" y="3203880"/>
                </a:lnTo>
                <a:lnTo>
                  <a:pt x="3203880" y="3203880"/>
                </a:lnTo>
                <a:lnTo>
                  <a:pt x="320388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74299" y="1979387"/>
            <a:ext cx="3631590" cy="10265978"/>
          </a:xfrm>
          <a:custGeom>
            <a:avLst/>
            <a:gdLst/>
            <a:ahLst/>
            <a:cxnLst/>
            <a:rect r="r" b="b" t="t" l="l"/>
            <a:pathLst>
              <a:path h="10265978" w="3631590">
                <a:moveTo>
                  <a:pt x="3631590" y="0"/>
                </a:moveTo>
                <a:lnTo>
                  <a:pt x="0" y="0"/>
                </a:lnTo>
                <a:lnTo>
                  <a:pt x="0" y="10265978"/>
                </a:lnTo>
                <a:lnTo>
                  <a:pt x="3631590" y="10265978"/>
                </a:lnTo>
                <a:lnTo>
                  <a:pt x="363159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66953" y="8596818"/>
            <a:ext cx="888221" cy="2248661"/>
          </a:xfrm>
          <a:custGeom>
            <a:avLst/>
            <a:gdLst/>
            <a:ahLst/>
            <a:cxnLst/>
            <a:rect r="r" b="b" t="t" l="l"/>
            <a:pathLst>
              <a:path h="2248661" w="888221">
                <a:moveTo>
                  <a:pt x="0" y="0"/>
                </a:moveTo>
                <a:lnTo>
                  <a:pt x="888221" y="0"/>
                </a:lnTo>
                <a:lnTo>
                  <a:pt x="888221" y="2248661"/>
                </a:lnTo>
                <a:lnTo>
                  <a:pt x="0" y="224866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-609853" y="9035577"/>
            <a:ext cx="756512" cy="1483356"/>
          </a:xfrm>
          <a:custGeom>
            <a:avLst/>
            <a:gdLst/>
            <a:ahLst/>
            <a:cxnLst/>
            <a:rect r="r" b="b" t="t" l="l"/>
            <a:pathLst>
              <a:path h="1483356" w="756512">
                <a:moveTo>
                  <a:pt x="756512" y="0"/>
                </a:moveTo>
                <a:lnTo>
                  <a:pt x="0" y="0"/>
                </a:lnTo>
                <a:lnTo>
                  <a:pt x="0" y="1483356"/>
                </a:lnTo>
                <a:lnTo>
                  <a:pt x="756512" y="1483356"/>
                </a:lnTo>
                <a:lnTo>
                  <a:pt x="756512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4165747" y="-2885940"/>
            <a:ext cx="9956506" cy="16058880"/>
          </a:xfrm>
          <a:custGeom>
            <a:avLst/>
            <a:gdLst/>
            <a:ahLst/>
            <a:cxnLst/>
            <a:rect r="r" b="b" t="t" l="l"/>
            <a:pathLst>
              <a:path h="16058880" w="9956506">
                <a:moveTo>
                  <a:pt x="0" y="0"/>
                </a:moveTo>
                <a:lnTo>
                  <a:pt x="9956506" y="0"/>
                </a:lnTo>
                <a:lnTo>
                  <a:pt x="9956506" y="16058880"/>
                </a:lnTo>
                <a:lnTo>
                  <a:pt x="0" y="1605888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151957" y="881973"/>
            <a:ext cx="13906923" cy="8361566"/>
            <a:chOff x="0" y="0"/>
            <a:chExt cx="3257693" cy="19586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57693" cy="1958695"/>
            </a:xfrm>
            <a:custGeom>
              <a:avLst/>
              <a:gdLst/>
              <a:ahLst/>
              <a:cxnLst/>
              <a:rect r="r" b="b" t="t" l="l"/>
              <a:pathLst>
                <a:path h="1958695" w="3257693">
                  <a:moveTo>
                    <a:pt x="20598" y="0"/>
                  </a:moveTo>
                  <a:lnTo>
                    <a:pt x="3237095" y="0"/>
                  </a:lnTo>
                  <a:cubicBezTo>
                    <a:pt x="3242558" y="0"/>
                    <a:pt x="3247797" y="2170"/>
                    <a:pt x="3251660" y="6033"/>
                  </a:cubicBezTo>
                  <a:cubicBezTo>
                    <a:pt x="3255523" y="9896"/>
                    <a:pt x="3257693" y="15135"/>
                    <a:pt x="3257693" y="20598"/>
                  </a:cubicBezTo>
                  <a:lnTo>
                    <a:pt x="3257693" y="1938097"/>
                  </a:lnTo>
                  <a:cubicBezTo>
                    <a:pt x="3257693" y="1943560"/>
                    <a:pt x="3255523" y="1948799"/>
                    <a:pt x="3251660" y="1952662"/>
                  </a:cubicBezTo>
                  <a:cubicBezTo>
                    <a:pt x="3247797" y="1956525"/>
                    <a:pt x="3242558" y="1958695"/>
                    <a:pt x="3237095" y="1958695"/>
                  </a:cubicBezTo>
                  <a:lnTo>
                    <a:pt x="20598" y="1958695"/>
                  </a:lnTo>
                  <a:cubicBezTo>
                    <a:pt x="15135" y="1958695"/>
                    <a:pt x="9896" y="1956525"/>
                    <a:pt x="6033" y="1952662"/>
                  </a:cubicBezTo>
                  <a:cubicBezTo>
                    <a:pt x="2170" y="1948799"/>
                    <a:pt x="0" y="1943560"/>
                    <a:pt x="0" y="1938097"/>
                  </a:cubicBezTo>
                  <a:lnTo>
                    <a:pt x="0" y="20598"/>
                  </a:lnTo>
                  <a:cubicBezTo>
                    <a:pt x="0" y="15135"/>
                    <a:pt x="2170" y="9896"/>
                    <a:pt x="6033" y="6033"/>
                  </a:cubicBezTo>
                  <a:cubicBezTo>
                    <a:pt x="9896" y="2170"/>
                    <a:pt x="15135" y="0"/>
                    <a:pt x="20598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257693" cy="199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937405" y="2175216"/>
            <a:ext cx="5670398" cy="6575532"/>
          </a:xfrm>
          <a:custGeom>
            <a:avLst/>
            <a:gdLst/>
            <a:ahLst/>
            <a:cxnLst/>
            <a:rect r="r" b="b" t="t" l="l"/>
            <a:pathLst>
              <a:path h="6575532" w="5670398">
                <a:moveTo>
                  <a:pt x="0" y="0"/>
                </a:moveTo>
                <a:lnTo>
                  <a:pt x="5670398" y="0"/>
                </a:lnTo>
                <a:lnTo>
                  <a:pt x="5670398" y="6575532"/>
                </a:lnTo>
                <a:lnTo>
                  <a:pt x="0" y="6575532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-10477" t="-15767" r="-11597" b="-24594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860708" y="2175216"/>
            <a:ext cx="5428181" cy="6580532"/>
          </a:xfrm>
          <a:custGeom>
            <a:avLst/>
            <a:gdLst/>
            <a:ahLst/>
            <a:cxnLst/>
            <a:rect r="r" b="b" t="t" l="l"/>
            <a:pathLst>
              <a:path h="6580532" w="5428181">
                <a:moveTo>
                  <a:pt x="0" y="0"/>
                </a:moveTo>
                <a:lnTo>
                  <a:pt x="5428182" y="0"/>
                </a:lnTo>
                <a:lnTo>
                  <a:pt x="5428182" y="6580532"/>
                </a:lnTo>
                <a:lnTo>
                  <a:pt x="0" y="6580532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-10865" t="-19774" r="-20002" b="-2416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306357" y="734731"/>
            <a:ext cx="7675285" cy="124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</a:pPr>
            <a:r>
              <a:rPr lang="en-US" sz="79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Picture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754" t="0" r="-148754" b="-2180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1737" y="4435175"/>
            <a:ext cx="19905451" cy="3975673"/>
          </a:xfrm>
          <a:custGeom>
            <a:avLst/>
            <a:gdLst/>
            <a:ahLst/>
            <a:cxnLst/>
            <a:rect r="r" b="b" t="t" l="l"/>
            <a:pathLst>
              <a:path h="3975673" w="19905451">
                <a:moveTo>
                  <a:pt x="0" y="0"/>
                </a:moveTo>
                <a:lnTo>
                  <a:pt x="19905451" y="0"/>
                </a:lnTo>
                <a:lnTo>
                  <a:pt x="19905451" y="3975673"/>
                </a:lnTo>
                <a:lnTo>
                  <a:pt x="0" y="397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77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1737" y="7498406"/>
            <a:ext cx="19905451" cy="3921889"/>
          </a:xfrm>
          <a:custGeom>
            <a:avLst/>
            <a:gdLst/>
            <a:ahLst/>
            <a:cxnLst/>
            <a:rect r="r" b="b" t="t" l="l"/>
            <a:pathLst>
              <a:path h="3921889" w="19905451">
                <a:moveTo>
                  <a:pt x="0" y="0"/>
                </a:moveTo>
                <a:lnTo>
                  <a:pt x="19905451" y="0"/>
                </a:lnTo>
                <a:lnTo>
                  <a:pt x="19905451" y="3921889"/>
                </a:lnTo>
                <a:lnTo>
                  <a:pt x="0" y="3921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802" b="-2596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99322" y="1780168"/>
            <a:ext cx="3353550" cy="6792000"/>
          </a:xfrm>
          <a:custGeom>
            <a:avLst/>
            <a:gdLst/>
            <a:ahLst/>
            <a:cxnLst/>
            <a:rect r="r" b="b" t="t" l="l"/>
            <a:pathLst>
              <a:path h="6792000" w="3353550">
                <a:moveTo>
                  <a:pt x="0" y="0"/>
                </a:moveTo>
                <a:lnTo>
                  <a:pt x="3353550" y="0"/>
                </a:lnTo>
                <a:lnTo>
                  <a:pt x="3353550" y="6792000"/>
                </a:lnTo>
                <a:lnTo>
                  <a:pt x="0" y="679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89634" y="3520087"/>
            <a:ext cx="8242689" cy="5052081"/>
          </a:xfrm>
          <a:custGeom>
            <a:avLst/>
            <a:gdLst/>
            <a:ahLst/>
            <a:cxnLst/>
            <a:rect r="r" b="b" t="t" l="l"/>
            <a:pathLst>
              <a:path h="5052081" w="8242689">
                <a:moveTo>
                  <a:pt x="0" y="0"/>
                </a:moveTo>
                <a:lnTo>
                  <a:pt x="8242688" y="0"/>
                </a:lnTo>
                <a:lnTo>
                  <a:pt x="8242688" y="5052081"/>
                </a:lnTo>
                <a:lnTo>
                  <a:pt x="0" y="5052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91613" y="5143500"/>
            <a:ext cx="2708140" cy="3598858"/>
          </a:xfrm>
          <a:custGeom>
            <a:avLst/>
            <a:gdLst/>
            <a:ahLst/>
            <a:cxnLst/>
            <a:rect r="r" b="b" t="t" l="l"/>
            <a:pathLst>
              <a:path h="3598858" w="2708140">
                <a:moveTo>
                  <a:pt x="0" y="0"/>
                </a:moveTo>
                <a:lnTo>
                  <a:pt x="2708140" y="0"/>
                </a:lnTo>
                <a:lnTo>
                  <a:pt x="2708140" y="3598858"/>
                </a:lnTo>
                <a:lnTo>
                  <a:pt x="0" y="35988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89634" y="5970956"/>
            <a:ext cx="7056755" cy="3016763"/>
          </a:xfrm>
          <a:custGeom>
            <a:avLst/>
            <a:gdLst/>
            <a:ahLst/>
            <a:cxnLst/>
            <a:rect r="r" b="b" t="t" l="l"/>
            <a:pathLst>
              <a:path h="3016763" w="7056755">
                <a:moveTo>
                  <a:pt x="0" y="0"/>
                </a:moveTo>
                <a:lnTo>
                  <a:pt x="7056755" y="0"/>
                </a:lnTo>
                <a:lnTo>
                  <a:pt x="7056755" y="3016763"/>
                </a:lnTo>
                <a:lnTo>
                  <a:pt x="0" y="3016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817878" y="3162354"/>
            <a:ext cx="3117405" cy="5409814"/>
          </a:xfrm>
          <a:custGeom>
            <a:avLst/>
            <a:gdLst/>
            <a:ahLst/>
            <a:cxnLst/>
            <a:rect r="r" b="b" t="t" l="l"/>
            <a:pathLst>
              <a:path h="5409814" w="3117405">
                <a:moveTo>
                  <a:pt x="3117405" y="0"/>
                </a:moveTo>
                <a:lnTo>
                  <a:pt x="0" y="0"/>
                </a:lnTo>
                <a:lnTo>
                  <a:pt x="0" y="5409814"/>
                </a:lnTo>
                <a:lnTo>
                  <a:pt x="3117405" y="5409814"/>
                </a:lnTo>
                <a:lnTo>
                  <a:pt x="311740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4857" y="-114300"/>
            <a:ext cx="2726603" cy="2022231"/>
          </a:xfrm>
          <a:custGeom>
            <a:avLst/>
            <a:gdLst/>
            <a:ahLst/>
            <a:cxnLst/>
            <a:rect r="r" b="b" t="t" l="l"/>
            <a:pathLst>
              <a:path h="2022231" w="2726603">
                <a:moveTo>
                  <a:pt x="0" y="0"/>
                </a:moveTo>
                <a:lnTo>
                  <a:pt x="2726603" y="0"/>
                </a:lnTo>
                <a:lnTo>
                  <a:pt x="2726603" y="2022231"/>
                </a:lnTo>
                <a:lnTo>
                  <a:pt x="0" y="2022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42723" y="6216317"/>
            <a:ext cx="1215657" cy="2526041"/>
          </a:xfrm>
          <a:custGeom>
            <a:avLst/>
            <a:gdLst/>
            <a:ahLst/>
            <a:cxnLst/>
            <a:rect r="r" b="b" t="t" l="l"/>
            <a:pathLst>
              <a:path h="2526041" w="1215657">
                <a:moveTo>
                  <a:pt x="0" y="0"/>
                </a:moveTo>
                <a:lnTo>
                  <a:pt x="1215657" y="0"/>
                </a:lnTo>
                <a:lnTo>
                  <a:pt x="1215657" y="2526041"/>
                </a:lnTo>
                <a:lnTo>
                  <a:pt x="0" y="25260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22168" y="-407441"/>
            <a:ext cx="2443663" cy="2315371"/>
          </a:xfrm>
          <a:custGeom>
            <a:avLst/>
            <a:gdLst/>
            <a:ahLst/>
            <a:cxnLst/>
            <a:rect r="r" b="b" t="t" l="l"/>
            <a:pathLst>
              <a:path h="2315371" w="2443663">
                <a:moveTo>
                  <a:pt x="0" y="0"/>
                </a:moveTo>
                <a:lnTo>
                  <a:pt x="2443664" y="0"/>
                </a:lnTo>
                <a:lnTo>
                  <a:pt x="2443664" y="2315372"/>
                </a:lnTo>
                <a:lnTo>
                  <a:pt x="0" y="23153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3157349" y="-114300"/>
            <a:ext cx="2726603" cy="2022231"/>
          </a:xfrm>
          <a:custGeom>
            <a:avLst/>
            <a:gdLst/>
            <a:ahLst/>
            <a:cxnLst/>
            <a:rect r="r" b="b" t="t" l="l"/>
            <a:pathLst>
              <a:path h="2022231" w="2726603">
                <a:moveTo>
                  <a:pt x="2726603" y="0"/>
                </a:moveTo>
                <a:lnTo>
                  <a:pt x="0" y="0"/>
                </a:lnTo>
                <a:lnTo>
                  <a:pt x="0" y="2022231"/>
                </a:lnTo>
                <a:lnTo>
                  <a:pt x="2726603" y="2022231"/>
                </a:lnTo>
                <a:lnTo>
                  <a:pt x="2726603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97662" y="676615"/>
            <a:ext cx="2309710" cy="1759894"/>
          </a:xfrm>
          <a:custGeom>
            <a:avLst/>
            <a:gdLst/>
            <a:ahLst/>
            <a:cxnLst/>
            <a:rect r="r" b="b" t="t" l="l"/>
            <a:pathLst>
              <a:path h="1759894" w="2309710">
                <a:moveTo>
                  <a:pt x="0" y="0"/>
                </a:moveTo>
                <a:lnTo>
                  <a:pt x="2309711" y="0"/>
                </a:lnTo>
                <a:lnTo>
                  <a:pt x="2309711" y="1759893"/>
                </a:lnTo>
                <a:lnTo>
                  <a:pt x="0" y="1759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74857" y="5867261"/>
            <a:ext cx="2852990" cy="3041838"/>
          </a:xfrm>
          <a:custGeom>
            <a:avLst/>
            <a:gdLst/>
            <a:ahLst/>
            <a:cxnLst/>
            <a:rect r="r" b="b" t="t" l="l"/>
            <a:pathLst>
              <a:path h="3041838" w="2852990">
                <a:moveTo>
                  <a:pt x="0" y="0"/>
                </a:moveTo>
                <a:lnTo>
                  <a:pt x="2852990" y="0"/>
                </a:lnTo>
                <a:lnTo>
                  <a:pt x="2852990" y="3041838"/>
                </a:lnTo>
                <a:lnTo>
                  <a:pt x="0" y="3041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38743" y="2922984"/>
            <a:ext cx="802627" cy="865366"/>
          </a:xfrm>
          <a:custGeom>
            <a:avLst/>
            <a:gdLst/>
            <a:ahLst/>
            <a:cxnLst/>
            <a:rect r="r" b="b" t="t" l="l"/>
            <a:pathLst>
              <a:path h="865366" w="802627">
                <a:moveTo>
                  <a:pt x="0" y="0"/>
                </a:moveTo>
                <a:lnTo>
                  <a:pt x="802627" y="0"/>
                </a:lnTo>
                <a:lnTo>
                  <a:pt x="802627" y="865366"/>
                </a:lnTo>
                <a:lnTo>
                  <a:pt x="0" y="8653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030727" y="2022545"/>
            <a:ext cx="3374702" cy="10073736"/>
          </a:xfrm>
          <a:custGeom>
            <a:avLst/>
            <a:gdLst/>
            <a:ahLst/>
            <a:cxnLst/>
            <a:rect r="r" b="b" t="t" l="l"/>
            <a:pathLst>
              <a:path h="10073736" w="3374702">
                <a:moveTo>
                  <a:pt x="3374702" y="0"/>
                </a:moveTo>
                <a:lnTo>
                  <a:pt x="0" y="0"/>
                </a:lnTo>
                <a:lnTo>
                  <a:pt x="0" y="10073735"/>
                </a:lnTo>
                <a:lnTo>
                  <a:pt x="3374702" y="10073735"/>
                </a:lnTo>
                <a:lnTo>
                  <a:pt x="3374702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539810" y="584421"/>
            <a:ext cx="1470864" cy="1485721"/>
          </a:xfrm>
          <a:custGeom>
            <a:avLst/>
            <a:gdLst/>
            <a:ahLst/>
            <a:cxnLst/>
            <a:rect r="r" b="b" t="t" l="l"/>
            <a:pathLst>
              <a:path h="1485721" w="1470864">
                <a:moveTo>
                  <a:pt x="0" y="0"/>
                </a:moveTo>
                <a:lnTo>
                  <a:pt x="1470863" y="0"/>
                </a:lnTo>
                <a:lnTo>
                  <a:pt x="1470863" y="1485721"/>
                </a:lnTo>
                <a:lnTo>
                  <a:pt x="0" y="14857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544342" y="750245"/>
            <a:ext cx="1314019" cy="803194"/>
          </a:xfrm>
          <a:custGeom>
            <a:avLst/>
            <a:gdLst/>
            <a:ahLst/>
            <a:cxnLst/>
            <a:rect r="r" b="b" t="t" l="l"/>
            <a:pathLst>
              <a:path h="803194" w="1314019">
                <a:moveTo>
                  <a:pt x="0" y="0"/>
                </a:moveTo>
                <a:lnTo>
                  <a:pt x="1314019" y="0"/>
                </a:lnTo>
                <a:lnTo>
                  <a:pt x="1314019" y="803194"/>
                </a:lnTo>
                <a:lnTo>
                  <a:pt x="0" y="8031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863641" y="811822"/>
            <a:ext cx="1314019" cy="803194"/>
          </a:xfrm>
          <a:custGeom>
            <a:avLst/>
            <a:gdLst/>
            <a:ahLst/>
            <a:cxnLst/>
            <a:rect r="r" b="b" t="t" l="l"/>
            <a:pathLst>
              <a:path h="803194" w="1314019">
                <a:moveTo>
                  <a:pt x="0" y="0"/>
                </a:moveTo>
                <a:lnTo>
                  <a:pt x="1314019" y="0"/>
                </a:lnTo>
                <a:lnTo>
                  <a:pt x="1314019" y="803194"/>
                </a:lnTo>
                <a:lnTo>
                  <a:pt x="0" y="8031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4165747" y="-2885940"/>
            <a:ext cx="9956506" cy="16058880"/>
          </a:xfrm>
          <a:custGeom>
            <a:avLst/>
            <a:gdLst/>
            <a:ahLst/>
            <a:cxnLst/>
            <a:rect r="r" b="b" t="t" l="l"/>
            <a:pathLst>
              <a:path h="16058880" w="9956506">
                <a:moveTo>
                  <a:pt x="0" y="0"/>
                </a:moveTo>
                <a:lnTo>
                  <a:pt x="9956506" y="0"/>
                </a:lnTo>
                <a:lnTo>
                  <a:pt x="9956506" y="16058880"/>
                </a:lnTo>
                <a:lnTo>
                  <a:pt x="0" y="1605888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151957" y="881973"/>
            <a:ext cx="13906923" cy="8361566"/>
            <a:chOff x="0" y="0"/>
            <a:chExt cx="3257693" cy="19586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57693" cy="1958695"/>
            </a:xfrm>
            <a:custGeom>
              <a:avLst/>
              <a:gdLst/>
              <a:ahLst/>
              <a:cxnLst/>
              <a:rect r="r" b="b" t="t" l="l"/>
              <a:pathLst>
                <a:path h="1958695" w="3257693">
                  <a:moveTo>
                    <a:pt x="20598" y="0"/>
                  </a:moveTo>
                  <a:lnTo>
                    <a:pt x="3237095" y="0"/>
                  </a:lnTo>
                  <a:cubicBezTo>
                    <a:pt x="3242558" y="0"/>
                    <a:pt x="3247797" y="2170"/>
                    <a:pt x="3251660" y="6033"/>
                  </a:cubicBezTo>
                  <a:cubicBezTo>
                    <a:pt x="3255523" y="9896"/>
                    <a:pt x="3257693" y="15135"/>
                    <a:pt x="3257693" y="20598"/>
                  </a:cubicBezTo>
                  <a:lnTo>
                    <a:pt x="3257693" y="1938097"/>
                  </a:lnTo>
                  <a:cubicBezTo>
                    <a:pt x="3257693" y="1943560"/>
                    <a:pt x="3255523" y="1948799"/>
                    <a:pt x="3251660" y="1952662"/>
                  </a:cubicBezTo>
                  <a:cubicBezTo>
                    <a:pt x="3247797" y="1956525"/>
                    <a:pt x="3242558" y="1958695"/>
                    <a:pt x="3237095" y="1958695"/>
                  </a:cubicBezTo>
                  <a:lnTo>
                    <a:pt x="20598" y="1958695"/>
                  </a:lnTo>
                  <a:cubicBezTo>
                    <a:pt x="15135" y="1958695"/>
                    <a:pt x="9896" y="1956525"/>
                    <a:pt x="6033" y="1952662"/>
                  </a:cubicBezTo>
                  <a:cubicBezTo>
                    <a:pt x="2170" y="1948799"/>
                    <a:pt x="0" y="1943560"/>
                    <a:pt x="0" y="1938097"/>
                  </a:cubicBezTo>
                  <a:lnTo>
                    <a:pt x="0" y="20598"/>
                  </a:lnTo>
                  <a:cubicBezTo>
                    <a:pt x="0" y="15135"/>
                    <a:pt x="2170" y="9896"/>
                    <a:pt x="6033" y="6033"/>
                  </a:cubicBezTo>
                  <a:cubicBezTo>
                    <a:pt x="9896" y="2170"/>
                    <a:pt x="15135" y="0"/>
                    <a:pt x="20598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257693" cy="199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5" id="25">
            <a:hlinkClick action="ppaction://media"/>
          </p:cNvPr>
          <p:cNvPicPr>
            <a:picLocks noChangeAspect="true"/>
          </p:cNvPicPr>
          <p:nvPr>
            <a:videoFile r:link="rId23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22"/>
          <a:srcRect l="0" t="19795" r="149" b="30618"/>
          <a:stretch>
            <a:fillRect/>
          </a:stretch>
        </p:blipFill>
        <p:spPr>
          <a:xfrm flipH="false" flipV="false" rot="0">
            <a:off x="4447078" y="950103"/>
            <a:ext cx="9316682" cy="8225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140" t="0" r="-551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9152" y="8317556"/>
            <a:ext cx="19026303" cy="4969796"/>
          </a:xfrm>
          <a:custGeom>
            <a:avLst/>
            <a:gdLst/>
            <a:ahLst/>
            <a:cxnLst/>
            <a:rect r="r" b="b" t="t" l="l"/>
            <a:pathLst>
              <a:path h="4969796" w="19026303">
                <a:moveTo>
                  <a:pt x="0" y="0"/>
                </a:moveTo>
                <a:lnTo>
                  <a:pt x="19026304" y="0"/>
                </a:lnTo>
                <a:lnTo>
                  <a:pt x="19026304" y="4969796"/>
                </a:lnTo>
                <a:lnTo>
                  <a:pt x="0" y="496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74857" y="3774127"/>
            <a:ext cx="8595717" cy="5268458"/>
          </a:xfrm>
          <a:custGeom>
            <a:avLst/>
            <a:gdLst/>
            <a:ahLst/>
            <a:cxnLst/>
            <a:rect r="r" b="b" t="t" l="l"/>
            <a:pathLst>
              <a:path h="5268458" w="8595717">
                <a:moveTo>
                  <a:pt x="0" y="0"/>
                </a:moveTo>
                <a:lnTo>
                  <a:pt x="8595716" y="0"/>
                </a:lnTo>
                <a:lnTo>
                  <a:pt x="8595716" y="5268458"/>
                </a:lnTo>
                <a:lnTo>
                  <a:pt x="0" y="5268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287683" y="5908452"/>
            <a:ext cx="6019525" cy="3002238"/>
          </a:xfrm>
          <a:custGeom>
            <a:avLst/>
            <a:gdLst/>
            <a:ahLst/>
            <a:cxnLst/>
            <a:rect r="r" b="b" t="t" l="l"/>
            <a:pathLst>
              <a:path h="3002238" w="6019525">
                <a:moveTo>
                  <a:pt x="6019525" y="0"/>
                </a:moveTo>
                <a:lnTo>
                  <a:pt x="0" y="0"/>
                </a:lnTo>
                <a:lnTo>
                  <a:pt x="0" y="3002238"/>
                </a:lnTo>
                <a:lnTo>
                  <a:pt x="6019525" y="3002238"/>
                </a:lnTo>
                <a:lnTo>
                  <a:pt x="601952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7383469" y="-485880"/>
            <a:ext cx="3521063" cy="2337105"/>
          </a:xfrm>
          <a:custGeom>
            <a:avLst/>
            <a:gdLst/>
            <a:ahLst/>
            <a:cxnLst/>
            <a:rect r="r" b="b" t="t" l="l"/>
            <a:pathLst>
              <a:path h="2337105" w="3521063">
                <a:moveTo>
                  <a:pt x="0" y="2337106"/>
                </a:moveTo>
                <a:lnTo>
                  <a:pt x="3521062" y="2337106"/>
                </a:lnTo>
                <a:lnTo>
                  <a:pt x="3521062" y="0"/>
                </a:lnTo>
                <a:lnTo>
                  <a:pt x="0" y="0"/>
                </a:lnTo>
                <a:lnTo>
                  <a:pt x="0" y="2337106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8390721" y="360886"/>
            <a:ext cx="1506558" cy="920883"/>
          </a:xfrm>
          <a:custGeom>
            <a:avLst/>
            <a:gdLst/>
            <a:ahLst/>
            <a:cxnLst/>
            <a:rect r="r" b="b" t="t" l="l"/>
            <a:pathLst>
              <a:path h="920883" w="1506558">
                <a:moveTo>
                  <a:pt x="1506558" y="0"/>
                </a:moveTo>
                <a:lnTo>
                  <a:pt x="0" y="0"/>
                </a:lnTo>
                <a:lnTo>
                  <a:pt x="0" y="920884"/>
                </a:lnTo>
                <a:lnTo>
                  <a:pt x="1506558" y="920884"/>
                </a:lnTo>
                <a:lnTo>
                  <a:pt x="150655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15490" y="-284192"/>
            <a:ext cx="7439098" cy="1487820"/>
          </a:xfrm>
          <a:custGeom>
            <a:avLst/>
            <a:gdLst/>
            <a:ahLst/>
            <a:cxnLst/>
            <a:rect r="r" b="b" t="t" l="l"/>
            <a:pathLst>
              <a:path h="1487820" w="7439098">
                <a:moveTo>
                  <a:pt x="0" y="0"/>
                </a:moveTo>
                <a:lnTo>
                  <a:pt x="7439098" y="0"/>
                </a:lnTo>
                <a:lnTo>
                  <a:pt x="7439098" y="1487820"/>
                </a:lnTo>
                <a:lnTo>
                  <a:pt x="0" y="14878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9026" y="1553833"/>
            <a:ext cx="1763959" cy="1965414"/>
          </a:xfrm>
          <a:custGeom>
            <a:avLst/>
            <a:gdLst/>
            <a:ahLst/>
            <a:cxnLst/>
            <a:rect r="r" b="b" t="t" l="l"/>
            <a:pathLst>
              <a:path h="1965414" w="1763959">
                <a:moveTo>
                  <a:pt x="0" y="0"/>
                </a:moveTo>
                <a:lnTo>
                  <a:pt x="1763959" y="0"/>
                </a:lnTo>
                <a:lnTo>
                  <a:pt x="1763959" y="1965414"/>
                </a:lnTo>
                <a:lnTo>
                  <a:pt x="0" y="19654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971456" y="-284192"/>
            <a:ext cx="7439098" cy="1487820"/>
          </a:xfrm>
          <a:custGeom>
            <a:avLst/>
            <a:gdLst/>
            <a:ahLst/>
            <a:cxnLst/>
            <a:rect r="r" b="b" t="t" l="l"/>
            <a:pathLst>
              <a:path h="1487820" w="7439098">
                <a:moveTo>
                  <a:pt x="7439099" y="0"/>
                </a:moveTo>
                <a:lnTo>
                  <a:pt x="0" y="0"/>
                </a:lnTo>
                <a:lnTo>
                  <a:pt x="0" y="1487820"/>
                </a:lnTo>
                <a:lnTo>
                  <a:pt x="7439099" y="1487820"/>
                </a:lnTo>
                <a:lnTo>
                  <a:pt x="7439099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4353" y="1553833"/>
            <a:ext cx="1719880" cy="1685483"/>
          </a:xfrm>
          <a:custGeom>
            <a:avLst/>
            <a:gdLst/>
            <a:ahLst/>
            <a:cxnLst/>
            <a:rect r="r" b="b" t="t" l="l"/>
            <a:pathLst>
              <a:path h="1685483" w="1719880">
                <a:moveTo>
                  <a:pt x="0" y="0"/>
                </a:moveTo>
                <a:lnTo>
                  <a:pt x="1719881" y="0"/>
                </a:lnTo>
                <a:lnTo>
                  <a:pt x="1719881" y="1685483"/>
                </a:lnTo>
                <a:lnTo>
                  <a:pt x="0" y="16854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4353" y="4257963"/>
            <a:ext cx="2011999" cy="1332949"/>
          </a:xfrm>
          <a:custGeom>
            <a:avLst/>
            <a:gdLst/>
            <a:ahLst/>
            <a:cxnLst/>
            <a:rect r="r" b="b" t="t" l="l"/>
            <a:pathLst>
              <a:path h="1332949" w="2011999">
                <a:moveTo>
                  <a:pt x="0" y="0"/>
                </a:moveTo>
                <a:lnTo>
                  <a:pt x="2011999" y="0"/>
                </a:lnTo>
                <a:lnTo>
                  <a:pt x="2011999" y="1332949"/>
                </a:lnTo>
                <a:lnTo>
                  <a:pt x="0" y="13329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22550" y="6844415"/>
            <a:ext cx="2373806" cy="2532060"/>
          </a:xfrm>
          <a:custGeom>
            <a:avLst/>
            <a:gdLst/>
            <a:ahLst/>
            <a:cxnLst/>
            <a:rect r="r" b="b" t="t" l="l"/>
            <a:pathLst>
              <a:path h="2532060" w="2373806">
                <a:moveTo>
                  <a:pt x="0" y="0"/>
                </a:moveTo>
                <a:lnTo>
                  <a:pt x="2373806" y="0"/>
                </a:lnTo>
                <a:lnTo>
                  <a:pt x="2373806" y="2532059"/>
                </a:lnTo>
                <a:lnTo>
                  <a:pt x="0" y="2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10995" y="1376310"/>
            <a:ext cx="14466009" cy="7534380"/>
          </a:xfrm>
          <a:custGeom>
            <a:avLst/>
            <a:gdLst/>
            <a:ahLst/>
            <a:cxnLst/>
            <a:rect r="r" b="b" t="t" l="l"/>
            <a:pathLst>
              <a:path h="7534380" w="14466009">
                <a:moveTo>
                  <a:pt x="0" y="0"/>
                </a:moveTo>
                <a:lnTo>
                  <a:pt x="14466010" y="0"/>
                </a:lnTo>
                <a:lnTo>
                  <a:pt x="14466010" y="7534380"/>
                </a:lnTo>
                <a:lnTo>
                  <a:pt x="0" y="75343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55251" y="1870656"/>
            <a:ext cx="3307550" cy="9947518"/>
          </a:xfrm>
          <a:custGeom>
            <a:avLst/>
            <a:gdLst/>
            <a:ahLst/>
            <a:cxnLst/>
            <a:rect r="r" b="b" t="t" l="l"/>
            <a:pathLst>
              <a:path h="9947518" w="3307550">
                <a:moveTo>
                  <a:pt x="0" y="0"/>
                </a:moveTo>
                <a:lnTo>
                  <a:pt x="3307550" y="0"/>
                </a:lnTo>
                <a:lnTo>
                  <a:pt x="3307550" y="9947518"/>
                </a:lnTo>
                <a:lnTo>
                  <a:pt x="0" y="994751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3272700" y="-1039360"/>
            <a:ext cx="8221538" cy="13260545"/>
          </a:xfrm>
          <a:custGeom>
            <a:avLst/>
            <a:gdLst/>
            <a:ahLst/>
            <a:cxnLst/>
            <a:rect r="r" b="b" t="t" l="l"/>
            <a:pathLst>
              <a:path h="13260545" w="8221538">
                <a:moveTo>
                  <a:pt x="0" y="0"/>
                </a:moveTo>
                <a:lnTo>
                  <a:pt x="8221538" y="0"/>
                </a:lnTo>
                <a:lnTo>
                  <a:pt x="8221538" y="13260545"/>
                </a:lnTo>
                <a:lnTo>
                  <a:pt x="0" y="1326054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41681" y="2006166"/>
            <a:ext cx="11483576" cy="6904524"/>
            <a:chOff x="0" y="0"/>
            <a:chExt cx="3257693" cy="19586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57693" cy="1958695"/>
            </a:xfrm>
            <a:custGeom>
              <a:avLst/>
              <a:gdLst/>
              <a:ahLst/>
              <a:cxnLst/>
              <a:rect r="r" b="b" t="t" l="l"/>
              <a:pathLst>
                <a:path h="1958695" w="3257693">
                  <a:moveTo>
                    <a:pt x="24944" y="0"/>
                  </a:moveTo>
                  <a:lnTo>
                    <a:pt x="3232749" y="0"/>
                  </a:lnTo>
                  <a:cubicBezTo>
                    <a:pt x="3239364" y="0"/>
                    <a:pt x="3245709" y="2628"/>
                    <a:pt x="3250387" y="7306"/>
                  </a:cubicBezTo>
                  <a:cubicBezTo>
                    <a:pt x="3255065" y="11984"/>
                    <a:pt x="3257693" y="18329"/>
                    <a:pt x="3257693" y="24944"/>
                  </a:cubicBezTo>
                  <a:lnTo>
                    <a:pt x="3257693" y="1933750"/>
                  </a:lnTo>
                  <a:cubicBezTo>
                    <a:pt x="3257693" y="1947527"/>
                    <a:pt x="3246525" y="1958695"/>
                    <a:pt x="3232749" y="1958695"/>
                  </a:cubicBezTo>
                  <a:lnTo>
                    <a:pt x="24944" y="1958695"/>
                  </a:lnTo>
                  <a:cubicBezTo>
                    <a:pt x="18329" y="1958695"/>
                    <a:pt x="11984" y="1956066"/>
                    <a:pt x="7306" y="1951389"/>
                  </a:cubicBezTo>
                  <a:cubicBezTo>
                    <a:pt x="2628" y="1946711"/>
                    <a:pt x="0" y="1940366"/>
                    <a:pt x="0" y="1933750"/>
                  </a:cubicBezTo>
                  <a:lnTo>
                    <a:pt x="0" y="24944"/>
                  </a:lnTo>
                  <a:cubicBezTo>
                    <a:pt x="0" y="11168"/>
                    <a:pt x="11168" y="0"/>
                    <a:pt x="24944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257693" cy="199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570597" y="1832556"/>
            <a:ext cx="9384920" cy="248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4"/>
              </a:lnSpc>
            </a:pPr>
            <a:r>
              <a:rPr lang="en-US" sz="78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Problem and solution</a:t>
            </a:r>
          </a:p>
          <a:p>
            <a:pPr algn="ctr">
              <a:lnSpc>
                <a:spcPts val="986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909468" y="3324415"/>
            <a:ext cx="10707176" cy="485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ปัญหา: การทำงานของ rotary encoder ไม่เสถ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ียร</a:t>
            </a:r>
          </a:p>
          <a:p>
            <a:pPr algn="just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อาการ: เมื่อหมุนแล้วค่ากระโดดหรือข้าม, เมื่อกดแล้วบางครั้งไม่ทำงานหรือทำงานผิดพลาด</a:t>
            </a:r>
          </a:p>
          <a:p>
            <a:pPr algn="just">
              <a:lnSpc>
                <a:spcPts val="3863"/>
              </a:lnSpc>
            </a:pPr>
          </a:p>
          <a:p>
            <a:pPr algn="just">
              <a:lnSpc>
                <a:spcPts val="3863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วิ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ธีแก้ปัญหา:</a:t>
            </a:r>
          </a:p>
          <a:p>
            <a:pPr algn="just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การหมุน: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เปลี่ยนมาใช้ Interrupt ในการตรวจจับการหมุน ซึ่งทำให้ระบบสามารถรับรู้การเปลี่ยนแปลงได้อย่างรวดเร็วและแม่นยำกว่าการตรวจสอบค่าแบบปกติ</a:t>
            </a:r>
          </a:p>
          <a:p>
            <a:pPr algn="just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การกด: เพิ่มการเช็คสถานะ ตอนปล่อยปุ่ม แทนการเช็คตอนกด ทำให้มั่นใจได้ว่าการกดแต่ละครั้งจะถูกนับเพียงครั้งเดียวและไม่เกิดการทำงานซ้ำซ้อน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E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3820" y="7882251"/>
            <a:ext cx="19475640" cy="4405918"/>
          </a:xfrm>
          <a:custGeom>
            <a:avLst/>
            <a:gdLst/>
            <a:ahLst/>
            <a:cxnLst/>
            <a:rect r="r" b="b" t="t" l="l"/>
            <a:pathLst>
              <a:path h="4405918" w="19475640">
                <a:moveTo>
                  <a:pt x="0" y="0"/>
                </a:moveTo>
                <a:lnTo>
                  <a:pt x="19475640" y="0"/>
                </a:lnTo>
                <a:lnTo>
                  <a:pt x="19475640" y="4405918"/>
                </a:lnTo>
                <a:lnTo>
                  <a:pt x="0" y="440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55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94315" y="5227748"/>
            <a:ext cx="3233629" cy="2926434"/>
          </a:xfrm>
          <a:custGeom>
            <a:avLst/>
            <a:gdLst/>
            <a:ahLst/>
            <a:cxnLst/>
            <a:rect r="r" b="b" t="t" l="l"/>
            <a:pathLst>
              <a:path h="2926434" w="3233629">
                <a:moveTo>
                  <a:pt x="0" y="0"/>
                </a:moveTo>
                <a:lnTo>
                  <a:pt x="3233629" y="0"/>
                </a:lnTo>
                <a:lnTo>
                  <a:pt x="3233629" y="2926434"/>
                </a:lnTo>
                <a:lnTo>
                  <a:pt x="0" y="2926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271137" y="6106001"/>
            <a:ext cx="1514593" cy="2012749"/>
          </a:xfrm>
          <a:custGeom>
            <a:avLst/>
            <a:gdLst/>
            <a:ahLst/>
            <a:cxnLst/>
            <a:rect r="r" b="b" t="t" l="l"/>
            <a:pathLst>
              <a:path h="2012749" w="1514593">
                <a:moveTo>
                  <a:pt x="1514594" y="0"/>
                </a:moveTo>
                <a:lnTo>
                  <a:pt x="0" y="0"/>
                </a:lnTo>
                <a:lnTo>
                  <a:pt x="0" y="2012749"/>
                </a:lnTo>
                <a:lnTo>
                  <a:pt x="1514594" y="2012749"/>
                </a:lnTo>
                <a:lnTo>
                  <a:pt x="151459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958618" y="3687204"/>
            <a:ext cx="2312520" cy="4195047"/>
          </a:xfrm>
          <a:custGeom>
            <a:avLst/>
            <a:gdLst/>
            <a:ahLst/>
            <a:cxnLst/>
            <a:rect r="r" b="b" t="t" l="l"/>
            <a:pathLst>
              <a:path h="4195047" w="2312520">
                <a:moveTo>
                  <a:pt x="2312519" y="0"/>
                </a:moveTo>
                <a:lnTo>
                  <a:pt x="0" y="0"/>
                </a:lnTo>
                <a:lnTo>
                  <a:pt x="0" y="4195047"/>
                </a:lnTo>
                <a:lnTo>
                  <a:pt x="2312519" y="4195047"/>
                </a:lnTo>
                <a:lnTo>
                  <a:pt x="231251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90758" y="5301710"/>
            <a:ext cx="4532769" cy="4538442"/>
          </a:xfrm>
          <a:custGeom>
            <a:avLst/>
            <a:gdLst/>
            <a:ahLst/>
            <a:cxnLst/>
            <a:rect r="r" b="b" t="t" l="l"/>
            <a:pathLst>
              <a:path h="4538442" w="4532769">
                <a:moveTo>
                  <a:pt x="0" y="0"/>
                </a:moveTo>
                <a:lnTo>
                  <a:pt x="4532769" y="0"/>
                </a:lnTo>
                <a:lnTo>
                  <a:pt x="4532769" y="4538442"/>
                </a:lnTo>
                <a:lnTo>
                  <a:pt x="0" y="4538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45514" y="6047578"/>
            <a:ext cx="2820727" cy="3792574"/>
          </a:xfrm>
          <a:custGeom>
            <a:avLst/>
            <a:gdLst/>
            <a:ahLst/>
            <a:cxnLst/>
            <a:rect r="r" b="b" t="t" l="l"/>
            <a:pathLst>
              <a:path h="3792574" w="2820727">
                <a:moveTo>
                  <a:pt x="0" y="0"/>
                </a:moveTo>
                <a:lnTo>
                  <a:pt x="2820728" y="0"/>
                </a:lnTo>
                <a:lnTo>
                  <a:pt x="2820728" y="3792574"/>
                </a:lnTo>
                <a:lnTo>
                  <a:pt x="0" y="3792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53176" y="6171492"/>
            <a:ext cx="2990878" cy="3544745"/>
          </a:xfrm>
          <a:custGeom>
            <a:avLst/>
            <a:gdLst/>
            <a:ahLst/>
            <a:cxnLst/>
            <a:rect r="r" b="b" t="t" l="l"/>
            <a:pathLst>
              <a:path h="3544745" w="2990878">
                <a:moveTo>
                  <a:pt x="0" y="0"/>
                </a:moveTo>
                <a:lnTo>
                  <a:pt x="2990878" y="0"/>
                </a:lnTo>
                <a:lnTo>
                  <a:pt x="2990878" y="3544745"/>
                </a:lnTo>
                <a:lnTo>
                  <a:pt x="0" y="3544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755030" y="365730"/>
            <a:ext cx="6899874" cy="1379975"/>
          </a:xfrm>
          <a:custGeom>
            <a:avLst/>
            <a:gdLst/>
            <a:ahLst/>
            <a:cxnLst/>
            <a:rect r="r" b="b" t="t" l="l"/>
            <a:pathLst>
              <a:path h="1379975" w="6899874">
                <a:moveTo>
                  <a:pt x="6899874" y="0"/>
                </a:moveTo>
                <a:lnTo>
                  <a:pt x="0" y="0"/>
                </a:lnTo>
                <a:lnTo>
                  <a:pt x="0" y="1379975"/>
                </a:lnTo>
                <a:lnTo>
                  <a:pt x="6899874" y="1379975"/>
                </a:lnTo>
                <a:lnTo>
                  <a:pt x="6899874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21838" y="-1176539"/>
            <a:ext cx="12883914" cy="8229600"/>
          </a:xfrm>
          <a:custGeom>
            <a:avLst/>
            <a:gdLst/>
            <a:ahLst/>
            <a:cxnLst/>
            <a:rect r="r" b="b" t="t" l="l"/>
            <a:pathLst>
              <a:path h="8229600" w="12883914">
                <a:moveTo>
                  <a:pt x="0" y="0"/>
                </a:moveTo>
                <a:lnTo>
                  <a:pt x="12883914" y="0"/>
                </a:lnTo>
                <a:lnTo>
                  <a:pt x="128839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582021" y="4293175"/>
            <a:ext cx="3442275" cy="4029980"/>
          </a:xfrm>
          <a:custGeom>
            <a:avLst/>
            <a:gdLst/>
            <a:ahLst/>
            <a:cxnLst/>
            <a:rect r="r" b="b" t="t" l="l"/>
            <a:pathLst>
              <a:path h="4029980" w="3442275">
                <a:moveTo>
                  <a:pt x="3442275" y="0"/>
                </a:moveTo>
                <a:lnTo>
                  <a:pt x="0" y="0"/>
                </a:lnTo>
                <a:lnTo>
                  <a:pt x="0" y="4029980"/>
                </a:lnTo>
                <a:lnTo>
                  <a:pt x="3442275" y="4029980"/>
                </a:lnTo>
                <a:lnTo>
                  <a:pt x="3442275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40088" y="680027"/>
            <a:ext cx="2537575" cy="1934901"/>
          </a:xfrm>
          <a:custGeom>
            <a:avLst/>
            <a:gdLst/>
            <a:ahLst/>
            <a:cxnLst/>
            <a:rect r="r" b="b" t="t" l="l"/>
            <a:pathLst>
              <a:path h="1934901" w="2537575">
                <a:moveTo>
                  <a:pt x="0" y="0"/>
                </a:moveTo>
                <a:lnTo>
                  <a:pt x="2537576" y="0"/>
                </a:lnTo>
                <a:lnTo>
                  <a:pt x="2537576" y="1934902"/>
                </a:lnTo>
                <a:lnTo>
                  <a:pt x="0" y="1934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119678" y="5159006"/>
            <a:ext cx="5934324" cy="2959744"/>
          </a:xfrm>
          <a:custGeom>
            <a:avLst/>
            <a:gdLst/>
            <a:ahLst/>
            <a:cxnLst/>
            <a:rect r="r" b="b" t="t" l="l"/>
            <a:pathLst>
              <a:path h="2959744" w="5934324">
                <a:moveTo>
                  <a:pt x="0" y="0"/>
                </a:moveTo>
                <a:lnTo>
                  <a:pt x="5934324" y="0"/>
                </a:lnTo>
                <a:lnTo>
                  <a:pt x="5934324" y="2959744"/>
                </a:lnTo>
                <a:lnTo>
                  <a:pt x="0" y="29597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67730" y="4835468"/>
            <a:ext cx="2913131" cy="3710995"/>
          </a:xfrm>
          <a:custGeom>
            <a:avLst/>
            <a:gdLst/>
            <a:ahLst/>
            <a:cxnLst/>
            <a:rect r="r" b="b" t="t" l="l"/>
            <a:pathLst>
              <a:path h="3710995" w="2913131">
                <a:moveTo>
                  <a:pt x="0" y="0"/>
                </a:moveTo>
                <a:lnTo>
                  <a:pt x="2913131" y="0"/>
                </a:lnTo>
                <a:lnTo>
                  <a:pt x="2913131" y="3710995"/>
                </a:lnTo>
                <a:lnTo>
                  <a:pt x="0" y="3710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65309" y="1028700"/>
            <a:ext cx="2172469" cy="2377531"/>
          </a:xfrm>
          <a:custGeom>
            <a:avLst/>
            <a:gdLst/>
            <a:ahLst/>
            <a:cxnLst/>
            <a:rect r="r" b="b" t="t" l="l"/>
            <a:pathLst>
              <a:path h="2377531" w="2172469">
                <a:moveTo>
                  <a:pt x="0" y="0"/>
                </a:moveTo>
                <a:lnTo>
                  <a:pt x="2172468" y="0"/>
                </a:lnTo>
                <a:lnTo>
                  <a:pt x="2172468" y="2377531"/>
                </a:lnTo>
                <a:lnTo>
                  <a:pt x="0" y="237753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9140" y="6774375"/>
            <a:ext cx="2012698" cy="2145924"/>
          </a:xfrm>
          <a:custGeom>
            <a:avLst/>
            <a:gdLst/>
            <a:ahLst/>
            <a:cxnLst/>
            <a:rect r="r" b="b" t="t" l="l"/>
            <a:pathLst>
              <a:path h="2145924" w="2012698">
                <a:moveTo>
                  <a:pt x="0" y="0"/>
                </a:moveTo>
                <a:lnTo>
                  <a:pt x="2012698" y="0"/>
                </a:lnTo>
                <a:lnTo>
                  <a:pt x="2012698" y="2145924"/>
                </a:lnTo>
                <a:lnTo>
                  <a:pt x="0" y="214592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4785731" y="2217465"/>
            <a:ext cx="1139556" cy="1555708"/>
          </a:xfrm>
          <a:custGeom>
            <a:avLst/>
            <a:gdLst/>
            <a:ahLst/>
            <a:cxnLst/>
            <a:rect r="r" b="b" t="t" l="l"/>
            <a:pathLst>
              <a:path h="1555708" w="1139556">
                <a:moveTo>
                  <a:pt x="1139556" y="0"/>
                </a:moveTo>
                <a:lnTo>
                  <a:pt x="0" y="0"/>
                </a:lnTo>
                <a:lnTo>
                  <a:pt x="0" y="1555709"/>
                </a:lnTo>
                <a:lnTo>
                  <a:pt x="1139556" y="1555709"/>
                </a:lnTo>
                <a:lnTo>
                  <a:pt x="1139556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58692" y="3224727"/>
            <a:ext cx="948324" cy="1610741"/>
          </a:xfrm>
          <a:custGeom>
            <a:avLst/>
            <a:gdLst/>
            <a:ahLst/>
            <a:cxnLst/>
            <a:rect r="r" b="b" t="t" l="l"/>
            <a:pathLst>
              <a:path h="1610741" w="948324">
                <a:moveTo>
                  <a:pt x="0" y="0"/>
                </a:moveTo>
                <a:lnTo>
                  <a:pt x="948323" y="0"/>
                </a:lnTo>
                <a:lnTo>
                  <a:pt x="948323" y="1610741"/>
                </a:lnTo>
                <a:lnTo>
                  <a:pt x="0" y="161074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509140" y="2217465"/>
            <a:ext cx="4879352" cy="10636189"/>
          </a:xfrm>
          <a:custGeom>
            <a:avLst/>
            <a:gdLst/>
            <a:ahLst/>
            <a:cxnLst/>
            <a:rect r="r" b="b" t="t" l="l"/>
            <a:pathLst>
              <a:path h="10636189" w="4879352">
                <a:moveTo>
                  <a:pt x="4879352" y="0"/>
                </a:moveTo>
                <a:lnTo>
                  <a:pt x="0" y="0"/>
                </a:lnTo>
                <a:lnTo>
                  <a:pt x="0" y="10636190"/>
                </a:lnTo>
                <a:lnTo>
                  <a:pt x="4879352" y="10636190"/>
                </a:lnTo>
                <a:lnTo>
                  <a:pt x="4879352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6605007" y="2314698"/>
            <a:ext cx="1156709" cy="1247125"/>
          </a:xfrm>
          <a:custGeom>
            <a:avLst/>
            <a:gdLst/>
            <a:ahLst/>
            <a:cxnLst/>
            <a:rect r="r" b="b" t="t" l="l"/>
            <a:pathLst>
              <a:path h="1247125" w="1156709">
                <a:moveTo>
                  <a:pt x="1156709" y="0"/>
                </a:moveTo>
                <a:lnTo>
                  <a:pt x="0" y="0"/>
                </a:lnTo>
                <a:lnTo>
                  <a:pt x="0" y="1247126"/>
                </a:lnTo>
                <a:lnTo>
                  <a:pt x="1156709" y="1247126"/>
                </a:lnTo>
                <a:lnTo>
                  <a:pt x="1156709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00904" y="2314698"/>
            <a:ext cx="3760812" cy="10900905"/>
          </a:xfrm>
          <a:custGeom>
            <a:avLst/>
            <a:gdLst/>
            <a:ahLst/>
            <a:cxnLst/>
            <a:rect r="r" b="b" t="t" l="l"/>
            <a:pathLst>
              <a:path h="10900905" w="3760812">
                <a:moveTo>
                  <a:pt x="0" y="0"/>
                </a:moveTo>
                <a:lnTo>
                  <a:pt x="3760812" y="0"/>
                </a:lnTo>
                <a:lnTo>
                  <a:pt x="3760812" y="10900905"/>
                </a:lnTo>
                <a:lnTo>
                  <a:pt x="0" y="1090090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4165747" y="-2885940"/>
            <a:ext cx="9956506" cy="16058880"/>
          </a:xfrm>
          <a:custGeom>
            <a:avLst/>
            <a:gdLst/>
            <a:ahLst/>
            <a:cxnLst/>
            <a:rect r="r" b="b" t="t" l="l"/>
            <a:pathLst>
              <a:path h="16058880" w="9956506">
                <a:moveTo>
                  <a:pt x="0" y="0"/>
                </a:moveTo>
                <a:lnTo>
                  <a:pt x="9956506" y="0"/>
                </a:lnTo>
                <a:lnTo>
                  <a:pt x="9956506" y="16058880"/>
                </a:lnTo>
                <a:lnTo>
                  <a:pt x="0" y="1605888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1957" y="881973"/>
            <a:ext cx="13906923" cy="8361566"/>
            <a:chOff x="0" y="0"/>
            <a:chExt cx="3257693" cy="19586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57693" cy="1958695"/>
            </a:xfrm>
            <a:custGeom>
              <a:avLst/>
              <a:gdLst/>
              <a:ahLst/>
              <a:cxnLst/>
              <a:rect r="r" b="b" t="t" l="l"/>
              <a:pathLst>
                <a:path h="1958695" w="3257693">
                  <a:moveTo>
                    <a:pt x="20598" y="0"/>
                  </a:moveTo>
                  <a:lnTo>
                    <a:pt x="3237095" y="0"/>
                  </a:lnTo>
                  <a:cubicBezTo>
                    <a:pt x="3242558" y="0"/>
                    <a:pt x="3247797" y="2170"/>
                    <a:pt x="3251660" y="6033"/>
                  </a:cubicBezTo>
                  <a:cubicBezTo>
                    <a:pt x="3255523" y="9896"/>
                    <a:pt x="3257693" y="15135"/>
                    <a:pt x="3257693" y="20598"/>
                  </a:cubicBezTo>
                  <a:lnTo>
                    <a:pt x="3257693" y="1938097"/>
                  </a:lnTo>
                  <a:cubicBezTo>
                    <a:pt x="3257693" y="1943560"/>
                    <a:pt x="3255523" y="1948799"/>
                    <a:pt x="3251660" y="1952662"/>
                  </a:cubicBezTo>
                  <a:cubicBezTo>
                    <a:pt x="3247797" y="1956525"/>
                    <a:pt x="3242558" y="1958695"/>
                    <a:pt x="3237095" y="1958695"/>
                  </a:cubicBezTo>
                  <a:lnTo>
                    <a:pt x="20598" y="1958695"/>
                  </a:lnTo>
                  <a:cubicBezTo>
                    <a:pt x="15135" y="1958695"/>
                    <a:pt x="9896" y="1956525"/>
                    <a:pt x="6033" y="1952662"/>
                  </a:cubicBezTo>
                  <a:cubicBezTo>
                    <a:pt x="2170" y="1948799"/>
                    <a:pt x="0" y="1943560"/>
                    <a:pt x="0" y="1938097"/>
                  </a:cubicBezTo>
                  <a:lnTo>
                    <a:pt x="0" y="20598"/>
                  </a:lnTo>
                  <a:cubicBezTo>
                    <a:pt x="0" y="15135"/>
                    <a:pt x="2170" y="9896"/>
                    <a:pt x="6033" y="6033"/>
                  </a:cubicBezTo>
                  <a:cubicBezTo>
                    <a:pt x="9896" y="2170"/>
                    <a:pt x="15135" y="0"/>
                    <a:pt x="20598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257693" cy="199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010630" y="2217465"/>
            <a:ext cx="12266740" cy="6900041"/>
          </a:xfrm>
          <a:custGeom>
            <a:avLst/>
            <a:gdLst/>
            <a:ahLst/>
            <a:cxnLst/>
            <a:rect r="r" b="b" t="t" l="l"/>
            <a:pathLst>
              <a:path h="6900041" w="12266740">
                <a:moveTo>
                  <a:pt x="0" y="0"/>
                </a:moveTo>
                <a:lnTo>
                  <a:pt x="12266740" y="0"/>
                </a:lnTo>
                <a:lnTo>
                  <a:pt x="12266740" y="6900041"/>
                </a:lnTo>
                <a:lnTo>
                  <a:pt x="0" y="690004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271335" y="947120"/>
            <a:ext cx="9384920" cy="127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4"/>
              </a:lnSpc>
            </a:pPr>
            <a:r>
              <a:rPr lang="en-US" sz="80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Gantt Chart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411" y="-347275"/>
            <a:ext cx="7329324" cy="6440644"/>
          </a:xfrm>
          <a:custGeom>
            <a:avLst/>
            <a:gdLst/>
            <a:ahLst/>
            <a:cxnLst/>
            <a:rect r="r" b="b" t="t" l="l"/>
            <a:pathLst>
              <a:path h="6440644" w="7329324">
                <a:moveTo>
                  <a:pt x="0" y="0"/>
                </a:moveTo>
                <a:lnTo>
                  <a:pt x="7329324" y="0"/>
                </a:lnTo>
                <a:lnTo>
                  <a:pt x="7329324" y="6440643"/>
                </a:lnTo>
                <a:lnTo>
                  <a:pt x="0" y="6440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31686" y="813189"/>
            <a:ext cx="12520772" cy="5634348"/>
          </a:xfrm>
          <a:custGeom>
            <a:avLst/>
            <a:gdLst/>
            <a:ahLst/>
            <a:cxnLst/>
            <a:rect r="r" b="b" t="t" l="l"/>
            <a:pathLst>
              <a:path h="5634348" w="12520772">
                <a:moveTo>
                  <a:pt x="0" y="0"/>
                </a:moveTo>
                <a:lnTo>
                  <a:pt x="12520772" y="0"/>
                </a:lnTo>
                <a:lnTo>
                  <a:pt x="12520772" y="5634348"/>
                </a:lnTo>
                <a:lnTo>
                  <a:pt x="0" y="563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93621" y="-1169705"/>
            <a:ext cx="8531359" cy="6313205"/>
          </a:xfrm>
          <a:custGeom>
            <a:avLst/>
            <a:gdLst/>
            <a:ahLst/>
            <a:cxnLst/>
            <a:rect r="r" b="b" t="t" l="l"/>
            <a:pathLst>
              <a:path h="6313205" w="8531359">
                <a:moveTo>
                  <a:pt x="0" y="0"/>
                </a:moveTo>
                <a:lnTo>
                  <a:pt x="8531358" y="0"/>
                </a:lnTo>
                <a:lnTo>
                  <a:pt x="8531358" y="6313205"/>
                </a:lnTo>
                <a:lnTo>
                  <a:pt x="0" y="6313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85080" y="620437"/>
            <a:ext cx="13702920" cy="5789484"/>
          </a:xfrm>
          <a:custGeom>
            <a:avLst/>
            <a:gdLst/>
            <a:ahLst/>
            <a:cxnLst/>
            <a:rect r="r" b="b" t="t" l="l"/>
            <a:pathLst>
              <a:path h="5789484" w="13702920">
                <a:moveTo>
                  <a:pt x="0" y="0"/>
                </a:moveTo>
                <a:lnTo>
                  <a:pt x="13702920" y="0"/>
                </a:lnTo>
                <a:lnTo>
                  <a:pt x="13702920" y="5789484"/>
                </a:lnTo>
                <a:lnTo>
                  <a:pt x="0" y="578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530718" y="6716306"/>
            <a:ext cx="6785166" cy="3570694"/>
          </a:xfrm>
          <a:custGeom>
            <a:avLst/>
            <a:gdLst/>
            <a:ahLst/>
            <a:cxnLst/>
            <a:rect r="r" b="b" t="t" l="l"/>
            <a:pathLst>
              <a:path h="3570694" w="6785166">
                <a:moveTo>
                  <a:pt x="6785166" y="0"/>
                </a:moveTo>
                <a:lnTo>
                  <a:pt x="0" y="0"/>
                </a:lnTo>
                <a:lnTo>
                  <a:pt x="0" y="3570694"/>
                </a:lnTo>
                <a:lnTo>
                  <a:pt x="6785166" y="3570694"/>
                </a:lnTo>
                <a:lnTo>
                  <a:pt x="6785166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32590" y="6409921"/>
            <a:ext cx="2237422" cy="4114800"/>
          </a:xfrm>
          <a:custGeom>
            <a:avLst/>
            <a:gdLst/>
            <a:ahLst/>
            <a:cxnLst/>
            <a:rect r="r" b="b" t="t" l="l"/>
            <a:pathLst>
              <a:path h="4114800" w="2237422">
                <a:moveTo>
                  <a:pt x="0" y="0"/>
                </a:moveTo>
                <a:lnTo>
                  <a:pt x="2237423" y="0"/>
                </a:lnTo>
                <a:lnTo>
                  <a:pt x="22374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20049" y="4049993"/>
            <a:ext cx="13817734" cy="274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1"/>
              </a:lnSpc>
            </a:pPr>
            <a:r>
              <a:rPr lang="en-US" sz="17576">
                <a:solidFill>
                  <a:srgbClr val="003F96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948830" y="-733710"/>
            <a:ext cx="7384636" cy="11910703"/>
          </a:xfrm>
          <a:custGeom>
            <a:avLst/>
            <a:gdLst/>
            <a:ahLst/>
            <a:cxnLst/>
            <a:rect r="r" b="b" t="t" l="l"/>
            <a:pathLst>
              <a:path h="11910703" w="7384636">
                <a:moveTo>
                  <a:pt x="0" y="0"/>
                </a:moveTo>
                <a:lnTo>
                  <a:pt x="7384636" y="0"/>
                </a:lnTo>
                <a:lnTo>
                  <a:pt x="7384636" y="11910703"/>
                </a:lnTo>
                <a:lnTo>
                  <a:pt x="0" y="1191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2752" y="2006627"/>
            <a:ext cx="10495593" cy="6364427"/>
            <a:chOff x="0" y="0"/>
            <a:chExt cx="2581373" cy="156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81373" cy="1565320"/>
            </a:xfrm>
            <a:custGeom>
              <a:avLst/>
              <a:gdLst/>
              <a:ahLst/>
              <a:cxnLst/>
              <a:rect r="r" b="b" t="t" l="l"/>
              <a:pathLst>
                <a:path h="1565320" w="2581373">
                  <a:moveTo>
                    <a:pt x="27293" y="0"/>
                  </a:moveTo>
                  <a:lnTo>
                    <a:pt x="2554081" y="0"/>
                  </a:lnTo>
                  <a:cubicBezTo>
                    <a:pt x="2561319" y="0"/>
                    <a:pt x="2568261" y="2875"/>
                    <a:pt x="2573380" y="7994"/>
                  </a:cubicBezTo>
                  <a:cubicBezTo>
                    <a:pt x="2578498" y="13112"/>
                    <a:pt x="2581373" y="20054"/>
                    <a:pt x="2581373" y="27293"/>
                  </a:cubicBezTo>
                  <a:lnTo>
                    <a:pt x="2581373" y="1538027"/>
                  </a:lnTo>
                  <a:cubicBezTo>
                    <a:pt x="2581373" y="1545266"/>
                    <a:pt x="2578498" y="1552208"/>
                    <a:pt x="2573380" y="1557326"/>
                  </a:cubicBezTo>
                  <a:cubicBezTo>
                    <a:pt x="2568261" y="1562444"/>
                    <a:pt x="2561319" y="1565320"/>
                    <a:pt x="2554081" y="1565320"/>
                  </a:cubicBezTo>
                  <a:lnTo>
                    <a:pt x="27293" y="1565320"/>
                  </a:lnTo>
                  <a:cubicBezTo>
                    <a:pt x="20054" y="1565320"/>
                    <a:pt x="13112" y="1562444"/>
                    <a:pt x="7994" y="1557326"/>
                  </a:cubicBezTo>
                  <a:cubicBezTo>
                    <a:pt x="2875" y="1552208"/>
                    <a:pt x="0" y="1545266"/>
                    <a:pt x="0" y="1538027"/>
                  </a:cubicBezTo>
                  <a:lnTo>
                    <a:pt x="0" y="27293"/>
                  </a:lnTo>
                  <a:cubicBezTo>
                    <a:pt x="0" y="20054"/>
                    <a:pt x="2875" y="13112"/>
                    <a:pt x="7994" y="7994"/>
                  </a:cubicBezTo>
                  <a:cubicBezTo>
                    <a:pt x="13112" y="2875"/>
                    <a:pt x="20054" y="0"/>
                    <a:pt x="27293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81373" cy="1603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881521" y="6542948"/>
            <a:ext cx="3002381" cy="3824689"/>
          </a:xfrm>
          <a:custGeom>
            <a:avLst/>
            <a:gdLst/>
            <a:ahLst/>
            <a:cxnLst/>
            <a:rect r="r" b="b" t="t" l="l"/>
            <a:pathLst>
              <a:path h="3824689" w="3002381">
                <a:moveTo>
                  <a:pt x="0" y="0"/>
                </a:moveTo>
                <a:lnTo>
                  <a:pt x="3002381" y="0"/>
                </a:lnTo>
                <a:lnTo>
                  <a:pt x="3002381" y="3824689"/>
                </a:lnTo>
                <a:lnTo>
                  <a:pt x="0" y="3824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9106" y="3201118"/>
            <a:ext cx="10022886" cy="5294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9"/>
              </a:lnSpc>
            </a:pPr>
            <a:r>
              <a:rPr lang="en-US" sz="3300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Vital Health Index (VHI) คือการสร้างอุปกรณ์ตรวจวัดสุขภาพแบบพกพาที่มีความสามารถหลากหลายในเครื่องเดียว โดยสามารถวัดอัตราการเต้นของหัวใจ (HR) , ระดับความอิ่มตัวของออกซิเจนในเลือด (Sp</a:t>
            </a:r>
            <a:r>
              <a:rPr lang="en-US" sz="3300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3300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</a:t>
            </a:r>
            <a:r>
              <a:rPr lang="en-US" sz="3300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​) , และคำนวณดัชนีมวลกาย (BMI) ได้ อุปกรณ์นี้ถูกสร้างขึ้นโดยใช้ไมโครคอนโทรลเลอร์ ESP32 DOIT DEVKIT V1 เพื่อให้สามารถนำไปประยุกต์ใช้ใน</a:t>
            </a:r>
          </a:p>
          <a:p>
            <a:pPr algn="l">
              <a:lnSpc>
                <a:spcPts val="4719"/>
              </a:lnSpc>
            </a:pPr>
            <a:r>
              <a:rPr lang="en-US" sz="3300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โรงพยาบาล, คลินิก, และสำหรับการดูแลสุขภาพส่วนบุคคลได้ในเบื้องต้นได้อย่างมีประสิทธิภาพ</a:t>
            </a:r>
          </a:p>
          <a:p>
            <a:pPr algn="l">
              <a:lnSpc>
                <a:spcPts val="47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51459" y="1941885"/>
            <a:ext cx="8979378" cy="263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8"/>
              </a:lnSpc>
            </a:pPr>
            <a:r>
              <a:rPr lang="en-US" sz="83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    Project Overview</a:t>
            </a:r>
          </a:p>
          <a:p>
            <a:pPr algn="l">
              <a:lnSpc>
                <a:spcPts val="10488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3934255" y="3277318"/>
            <a:ext cx="2312950" cy="6930186"/>
            <a:chOff x="0" y="0"/>
            <a:chExt cx="3083933" cy="9240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83933" cy="9240248"/>
            </a:xfrm>
            <a:custGeom>
              <a:avLst/>
              <a:gdLst/>
              <a:ahLst/>
              <a:cxnLst/>
              <a:rect r="r" b="b" t="t" l="l"/>
              <a:pathLst>
                <a:path h="9240248" w="3083933">
                  <a:moveTo>
                    <a:pt x="0" y="0"/>
                  </a:moveTo>
                  <a:lnTo>
                    <a:pt x="3083933" y="0"/>
                  </a:lnTo>
                  <a:lnTo>
                    <a:pt x="3083933" y="9240248"/>
                  </a:lnTo>
                  <a:lnTo>
                    <a:pt x="0" y="9240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273315" y="837110"/>
              <a:ext cx="162010" cy="16201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669219" y="837110"/>
              <a:ext cx="162010" cy="1620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66059" y="1244919"/>
            <a:ext cx="12071193" cy="9792755"/>
          </a:xfrm>
          <a:custGeom>
            <a:avLst/>
            <a:gdLst/>
            <a:ahLst/>
            <a:cxnLst/>
            <a:rect r="r" b="b" t="t" l="l"/>
            <a:pathLst>
              <a:path h="9792755" w="12071193">
                <a:moveTo>
                  <a:pt x="12071193" y="0"/>
                </a:moveTo>
                <a:lnTo>
                  <a:pt x="0" y="0"/>
                </a:lnTo>
                <a:lnTo>
                  <a:pt x="0" y="9792756"/>
                </a:lnTo>
                <a:lnTo>
                  <a:pt x="12071193" y="9792756"/>
                </a:lnTo>
                <a:lnTo>
                  <a:pt x="1207119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245495" y="-1243246"/>
            <a:ext cx="8119278" cy="13095610"/>
          </a:xfrm>
          <a:custGeom>
            <a:avLst/>
            <a:gdLst/>
            <a:ahLst/>
            <a:cxnLst/>
            <a:rect r="r" b="b" t="t" l="l"/>
            <a:pathLst>
              <a:path h="13095610" w="8119278">
                <a:moveTo>
                  <a:pt x="0" y="0"/>
                </a:moveTo>
                <a:lnTo>
                  <a:pt x="8119278" y="0"/>
                </a:lnTo>
                <a:lnTo>
                  <a:pt x="8119278" y="13095610"/>
                </a:lnTo>
                <a:lnTo>
                  <a:pt x="0" y="13095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01630" y="1769706"/>
            <a:ext cx="11539721" cy="6997576"/>
            <a:chOff x="0" y="0"/>
            <a:chExt cx="2581373" cy="1565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1373" cy="1565320"/>
            </a:xfrm>
            <a:custGeom>
              <a:avLst/>
              <a:gdLst/>
              <a:ahLst/>
              <a:cxnLst/>
              <a:rect r="r" b="b" t="t" l="l"/>
              <a:pathLst>
                <a:path h="1565320" w="2581373">
                  <a:moveTo>
                    <a:pt x="24823" y="0"/>
                  </a:moveTo>
                  <a:lnTo>
                    <a:pt x="2556550" y="0"/>
                  </a:lnTo>
                  <a:cubicBezTo>
                    <a:pt x="2563134" y="0"/>
                    <a:pt x="2569448" y="2615"/>
                    <a:pt x="2574103" y="7271"/>
                  </a:cubicBezTo>
                  <a:cubicBezTo>
                    <a:pt x="2578758" y="11926"/>
                    <a:pt x="2581373" y="18240"/>
                    <a:pt x="2581373" y="24823"/>
                  </a:cubicBezTo>
                  <a:lnTo>
                    <a:pt x="2581373" y="1540497"/>
                  </a:lnTo>
                  <a:cubicBezTo>
                    <a:pt x="2581373" y="1554206"/>
                    <a:pt x="2570260" y="1565320"/>
                    <a:pt x="2556550" y="1565320"/>
                  </a:cubicBezTo>
                  <a:lnTo>
                    <a:pt x="24823" y="1565320"/>
                  </a:lnTo>
                  <a:cubicBezTo>
                    <a:pt x="11114" y="1565320"/>
                    <a:pt x="0" y="1554206"/>
                    <a:pt x="0" y="1540497"/>
                  </a:cubicBezTo>
                  <a:lnTo>
                    <a:pt x="0" y="24823"/>
                  </a:lnTo>
                  <a:cubicBezTo>
                    <a:pt x="0" y="11114"/>
                    <a:pt x="11114" y="0"/>
                    <a:pt x="24823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81373" cy="1603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761509"/>
            <a:ext cx="3728629" cy="3086100"/>
            <a:chOff x="0" y="0"/>
            <a:chExt cx="982026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2026" cy="812800"/>
            </a:xfrm>
            <a:custGeom>
              <a:avLst/>
              <a:gdLst/>
              <a:ahLst/>
              <a:cxnLst/>
              <a:rect r="r" b="b" t="t" l="l"/>
              <a:pathLst>
                <a:path h="812800" w="982026">
                  <a:moveTo>
                    <a:pt x="105894" y="0"/>
                  </a:moveTo>
                  <a:lnTo>
                    <a:pt x="876132" y="0"/>
                  </a:lnTo>
                  <a:cubicBezTo>
                    <a:pt x="934616" y="0"/>
                    <a:pt x="982026" y="47410"/>
                    <a:pt x="982026" y="105894"/>
                  </a:cubicBezTo>
                  <a:lnTo>
                    <a:pt x="982026" y="706906"/>
                  </a:lnTo>
                  <a:cubicBezTo>
                    <a:pt x="982026" y="765390"/>
                    <a:pt x="934616" y="812800"/>
                    <a:pt x="876132" y="812800"/>
                  </a:cubicBezTo>
                  <a:lnTo>
                    <a:pt x="105894" y="812800"/>
                  </a:lnTo>
                  <a:cubicBezTo>
                    <a:pt x="47410" y="812800"/>
                    <a:pt x="0" y="765390"/>
                    <a:pt x="0" y="706906"/>
                  </a:cubicBezTo>
                  <a:lnTo>
                    <a:pt x="0" y="105894"/>
                  </a:lnTo>
                  <a:cubicBezTo>
                    <a:pt x="0" y="47410"/>
                    <a:pt x="47410" y="0"/>
                    <a:pt x="1058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202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50975" y="3761509"/>
            <a:ext cx="3284079" cy="3284079"/>
          </a:xfrm>
          <a:custGeom>
            <a:avLst/>
            <a:gdLst/>
            <a:ahLst/>
            <a:cxnLst/>
            <a:rect r="r" b="b" t="t" l="l"/>
            <a:pathLst>
              <a:path h="3284079" w="3284079">
                <a:moveTo>
                  <a:pt x="0" y="0"/>
                </a:moveTo>
                <a:lnTo>
                  <a:pt x="3284079" y="0"/>
                </a:lnTo>
                <a:lnTo>
                  <a:pt x="3284079" y="3284078"/>
                </a:lnTo>
                <a:lnTo>
                  <a:pt x="0" y="3284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92449" y="2078792"/>
            <a:ext cx="10158083" cy="107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9"/>
              </a:lnSpc>
            </a:pPr>
            <a:r>
              <a:rPr lang="en-US" sz="67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Project Details &amp; Requirements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92449" y="2959592"/>
            <a:ext cx="9632169" cy="652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5207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คุณสมบัติหลักของอุปกรณ์: </a:t>
            </a:r>
          </a:p>
          <a:p>
            <a:pPr algn="just" marL="1209039" indent="-403013" lvl="2">
              <a:lnSpc>
                <a:spcPts val="5207"/>
              </a:lnSpc>
              <a:buFont typeface="Arial"/>
              <a:buChar char="⚬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สามารถวัดอัตราการเต้นของหัวใจ </a:t>
            </a:r>
          </a:p>
          <a:p>
            <a:pPr algn="just" marL="1209039" indent="-403013" lvl="2">
              <a:lnSpc>
                <a:spcPts val="5207"/>
              </a:lnSpc>
              <a:buFont typeface="Arial"/>
              <a:buChar char="⚬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สามารถวัดระดับออกซิเจนในเลือด (Sp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​) </a:t>
            </a:r>
          </a:p>
          <a:p>
            <a:pPr algn="just" marL="1209039" indent="-403013" lvl="2">
              <a:lnSpc>
                <a:spcPts val="5207"/>
              </a:lnSpc>
              <a:buFont typeface="Arial"/>
              <a:buChar char="⚬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สามารถคำนวณดัชนีมวลกาย (BMI) </a:t>
            </a:r>
          </a:p>
          <a:p>
            <a:pPr algn="just" marL="1209039" indent="-403013" lvl="2">
              <a:lnSpc>
                <a:spcPts val="5207"/>
              </a:lnSpc>
              <a:buFont typeface="Arial"/>
              <a:buChar char="⚬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แสดงผลลัพธ์บนหน้าจอ OLED ได้อย่างชัดเจน </a:t>
            </a:r>
          </a:p>
          <a:p>
            <a:pPr algn="just" marL="1209039" indent="-403013" lvl="2">
              <a:lnSpc>
                <a:spcPts val="5207"/>
              </a:lnSpc>
              <a:buFont typeface="Arial"/>
              <a:buChar char="⚬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มี rotary encoder สำหรับการป้อนข้อมูลและปุ่มกดเพื่อยืนยัน </a:t>
            </a:r>
          </a:p>
          <a:p>
            <a:pPr algn="just" marL="1209039" indent="-403013" lvl="2">
              <a:lnSpc>
                <a:spcPts val="5207"/>
              </a:lnSpc>
              <a:buFont typeface="Arial"/>
              <a:buChar char="⚬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มีไฟ LED และเสียงจาก buzzer เพื่อให้ข้อมูลการเต้นของหัวใจแบบเรียลไทม์ </a:t>
            </a:r>
          </a:p>
          <a:p>
            <a:pPr algn="just">
              <a:lnSpc>
                <a:spcPts val="5207"/>
              </a:lnSpc>
            </a:pPr>
          </a:p>
          <a:p>
            <a:pPr algn="just">
              <a:lnSpc>
                <a:spcPts val="520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5693" y="3630899"/>
            <a:ext cx="20559387" cy="6656101"/>
          </a:xfrm>
          <a:custGeom>
            <a:avLst/>
            <a:gdLst/>
            <a:ahLst/>
            <a:cxnLst/>
            <a:rect r="r" b="b" t="t" l="l"/>
            <a:pathLst>
              <a:path h="6656101" w="20559387">
                <a:moveTo>
                  <a:pt x="0" y="0"/>
                </a:moveTo>
                <a:lnTo>
                  <a:pt x="20559386" y="0"/>
                </a:lnTo>
                <a:lnTo>
                  <a:pt x="20559386" y="6656101"/>
                </a:lnTo>
                <a:lnTo>
                  <a:pt x="0" y="6656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325143" y="-1231959"/>
            <a:ext cx="7530762" cy="13344411"/>
          </a:xfrm>
          <a:custGeom>
            <a:avLst/>
            <a:gdLst/>
            <a:ahLst/>
            <a:cxnLst/>
            <a:rect r="r" b="b" t="t" l="l"/>
            <a:pathLst>
              <a:path h="13344411" w="7530762">
                <a:moveTo>
                  <a:pt x="0" y="0"/>
                </a:moveTo>
                <a:lnTo>
                  <a:pt x="7530762" y="0"/>
                </a:lnTo>
                <a:lnTo>
                  <a:pt x="7530762" y="13344411"/>
                </a:lnTo>
                <a:lnTo>
                  <a:pt x="0" y="13344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31" t="0" r="-493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260598" y="1910135"/>
            <a:ext cx="11598605" cy="7015139"/>
            <a:chOff x="0" y="0"/>
            <a:chExt cx="2852657" cy="1725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52657" cy="1725362"/>
            </a:xfrm>
            <a:custGeom>
              <a:avLst/>
              <a:gdLst/>
              <a:ahLst/>
              <a:cxnLst/>
              <a:rect r="r" b="b" t="t" l="l"/>
              <a:pathLst>
                <a:path h="1725362" w="2852657">
                  <a:moveTo>
                    <a:pt x="24697" y="0"/>
                  </a:moveTo>
                  <a:lnTo>
                    <a:pt x="2827960" y="0"/>
                  </a:lnTo>
                  <a:cubicBezTo>
                    <a:pt x="2841600" y="0"/>
                    <a:pt x="2852657" y="11057"/>
                    <a:pt x="2852657" y="24697"/>
                  </a:cubicBezTo>
                  <a:lnTo>
                    <a:pt x="2852657" y="1700665"/>
                  </a:lnTo>
                  <a:cubicBezTo>
                    <a:pt x="2852657" y="1707215"/>
                    <a:pt x="2850055" y="1713496"/>
                    <a:pt x="2845423" y="1718128"/>
                  </a:cubicBezTo>
                  <a:cubicBezTo>
                    <a:pt x="2840792" y="1722760"/>
                    <a:pt x="2834510" y="1725362"/>
                    <a:pt x="2827960" y="1725362"/>
                  </a:cubicBezTo>
                  <a:lnTo>
                    <a:pt x="24697" y="1725362"/>
                  </a:lnTo>
                  <a:cubicBezTo>
                    <a:pt x="11057" y="1725362"/>
                    <a:pt x="0" y="1714304"/>
                    <a:pt x="0" y="1700665"/>
                  </a:cubicBezTo>
                  <a:lnTo>
                    <a:pt x="0" y="24697"/>
                  </a:lnTo>
                  <a:cubicBezTo>
                    <a:pt x="0" y="11057"/>
                    <a:pt x="11057" y="0"/>
                    <a:pt x="24697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52657" cy="1763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9201" y="3211098"/>
            <a:ext cx="3046503" cy="7168241"/>
            <a:chOff x="0" y="0"/>
            <a:chExt cx="4062003" cy="95576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2003" cy="9557655"/>
            </a:xfrm>
            <a:custGeom>
              <a:avLst/>
              <a:gdLst/>
              <a:ahLst/>
              <a:cxnLst/>
              <a:rect r="r" b="b" t="t" l="l"/>
              <a:pathLst>
                <a:path h="9557655" w="4062003">
                  <a:moveTo>
                    <a:pt x="0" y="0"/>
                  </a:moveTo>
                  <a:lnTo>
                    <a:pt x="4062003" y="0"/>
                  </a:lnTo>
                  <a:lnTo>
                    <a:pt x="4062003" y="9557655"/>
                  </a:lnTo>
                  <a:lnTo>
                    <a:pt x="0" y="955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2175394" y="733783"/>
              <a:ext cx="226593" cy="226593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553727" y="847080"/>
              <a:ext cx="226593" cy="22659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7155584" y="1902307"/>
            <a:ext cx="8217310" cy="130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8"/>
              </a:lnSpc>
            </a:pPr>
            <a:r>
              <a:rPr lang="en-US" sz="83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Project Specification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60598" y="3246959"/>
            <a:ext cx="11463761" cy="605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871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ไมโครคอนโทรลเลอร์ : ESP32 DOIT DEVKIT V1 </a:t>
            </a:r>
          </a:p>
          <a:p>
            <a:pPr algn="l" marL="604519" indent="-302260" lvl="1">
              <a:lnSpc>
                <a:spcPts val="4871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เซ็นเซอร์                  : MAX30100 Pulse Oximeter &amp; HR sensor ใช้ในการวัด</a:t>
            </a:r>
          </a:p>
          <a:p>
            <a:pPr algn="l">
              <a:lnSpc>
                <a:spcPts val="4871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อัตราการเต้นของหัวใจ (HR) และความอิ่มตัวของ</a:t>
            </a:r>
          </a:p>
          <a:p>
            <a:pPr algn="l">
              <a:lnSpc>
                <a:spcPts val="4871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          ออกซิเจนในเลือด (Sp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​) </a:t>
            </a:r>
          </a:p>
          <a:p>
            <a:pPr algn="l" marL="604519" indent="-302260" lvl="1">
              <a:lnSpc>
                <a:spcPts val="4871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การป้อนข้อมูล          : KY-040 Rotary Encoder ที่มีปุ่มกดในตัว ใช้สำหรับ</a:t>
            </a:r>
          </a:p>
          <a:p>
            <a:pPr algn="l">
              <a:lnSpc>
                <a:spcPts val="4871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รับคำสั่งจากผู้ใช้ </a:t>
            </a:r>
          </a:p>
          <a:p>
            <a:pPr algn="l" marL="604519" indent="-302260" lvl="1">
              <a:lnSpc>
                <a:spcPts val="4871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การแสดงผล            : SSD1306 OLED ขนาด 128×64 ซึ่งเป็นหน้าจอแสดงผล</a:t>
            </a:r>
          </a:p>
          <a:p>
            <a:pPr algn="l" marL="604519" indent="-302260" lvl="1">
              <a:lnSpc>
                <a:spcPts val="4871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การแจ้งเตือน           : LEDs และ Buzzer เพื่อให้เสียงและแสงตอบสนองการ</a:t>
            </a:r>
          </a:p>
          <a:p>
            <a:pPr algn="l">
              <a:lnSpc>
                <a:spcPts val="4871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ทำงาน เช่น การเต้นของหัวใจ </a:t>
            </a:r>
          </a:p>
          <a:p>
            <a:pPr algn="l">
              <a:lnSpc>
                <a:spcPts val="487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9195" y="5841820"/>
            <a:ext cx="7801511" cy="4781676"/>
          </a:xfrm>
          <a:custGeom>
            <a:avLst/>
            <a:gdLst/>
            <a:ahLst/>
            <a:cxnLst/>
            <a:rect r="r" b="b" t="t" l="l"/>
            <a:pathLst>
              <a:path h="4781676" w="7801511">
                <a:moveTo>
                  <a:pt x="0" y="0"/>
                </a:moveTo>
                <a:lnTo>
                  <a:pt x="7801511" y="0"/>
                </a:lnTo>
                <a:lnTo>
                  <a:pt x="7801511" y="4781676"/>
                </a:lnTo>
                <a:lnTo>
                  <a:pt x="0" y="4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58746" y="6761668"/>
            <a:ext cx="2759332" cy="2941980"/>
          </a:xfrm>
          <a:custGeom>
            <a:avLst/>
            <a:gdLst/>
            <a:ahLst/>
            <a:cxnLst/>
            <a:rect r="r" b="b" t="t" l="l"/>
            <a:pathLst>
              <a:path h="2941980" w="2759332">
                <a:moveTo>
                  <a:pt x="0" y="0"/>
                </a:moveTo>
                <a:lnTo>
                  <a:pt x="2759333" y="0"/>
                </a:lnTo>
                <a:lnTo>
                  <a:pt x="2759333" y="2941980"/>
                </a:lnTo>
                <a:lnTo>
                  <a:pt x="0" y="294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435047" y="-2360383"/>
            <a:ext cx="9234197" cy="14893866"/>
          </a:xfrm>
          <a:custGeom>
            <a:avLst/>
            <a:gdLst/>
            <a:ahLst/>
            <a:cxnLst/>
            <a:rect r="r" b="b" t="t" l="l"/>
            <a:pathLst>
              <a:path h="14893866" w="9234197">
                <a:moveTo>
                  <a:pt x="0" y="0"/>
                </a:moveTo>
                <a:lnTo>
                  <a:pt x="9234197" y="0"/>
                </a:lnTo>
                <a:lnTo>
                  <a:pt x="9234197" y="14893866"/>
                </a:lnTo>
                <a:lnTo>
                  <a:pt x="0" y="14893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99889" y="1028700"/>
            <a:ext cx="13085698" cy="7996015"/>
            <a:chOff x="0" y="0"/>
            <a:chExt cx="2701808" cy="1650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1808" cy="1650940"/>
            </a:xfrm>
            <a:custGeom>
              <a:avLst/>
              <a:gdLst/>
              <a:ahLst/>
              <a:cxnLst/>
              <a:rect r="r" b="b" t="t" l="l"/>
              <a:pathLst>
                <a:path h="1650940" w="2701808">
                  <a:moveTo>
                    <a:pt x="21890" y="0"/>
                  </a:moveTo>
                  <a:lnTo>
                    <a:pt x="2679918" y="0"/>
                  </a:lnTo>
                  <a:cubicBezTo>
                    <a:pt x="2692008" y="0"/>
                    <a:pt x="2701808" y="9801"/>
                    <a:pt x="2701808" y="21890"/>
                  </a:cubicBezTo>
                  <a:lnTo>
                    <a:pt x="2701808" y="1629049"/>
                  </a:lnTo>
                  <a:cubicBezTo>
                    <a:pt x="2701808" y="1634855"/>
                    <a:pt x="2699502" y="1640423"/>
                    <a:pt x="2695397" y="1644528"/>
                  </a:cubicBezTo>
                  <a:cubicBezTo>
                    <a:pt x="2691291" y="1648633"/>
                    <a:pt x="2685723" y="1650940"/>
                    <a:pt x="2679918" y="1650940"/>
                  </a:cubicBezTo>
                  <a:lnTo>
                    <a:pt x="21890" y="1650940"/>
                  </a:lnTo>
                  <a:cubicBezTo>
                    <a:pt x="9801" y="1650940"/>
                    <a:pt x="0" y="1641139"/>
                    <a:pt x="0" y="1629049"/>
                  </a:cubicBezTo>
                  <a:lnTo>
                    <a:pt x="0" y="21890"/>
                  </a:lnTo>
                  <a:cubicBezTo>
                    <a:pt x="0" y="9801"/>
                    <a:pt x="9801" y="0"/>
                    <a:pt x="21890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1808" cy="1689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844043" y="1126760"/>
            <a:ext cx="8397390" cy="130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8"/>
              </a:lnSpc>
            </a:pPr>
            <a:r>
              <a:rPr lang="en-US" sz="83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Architectural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9889" y="2418715"/>
            <a:ext cx="12645068" cy="649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เริ่มระบบ        : เริ่มต้นด้วยการเปิดเครื่อง ซึ่งจะทำการ Initialize ค่าต่างๆ ของขา (pins), </a:t>
            </a:r>
          </a:p>
          <a:p>
            <a:pPr algn="l">
              <a:lnSpc>
                <a:spcPts val="43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หน้าจอ OLED, เซ็นเซอร์ MAX30100, Encoder, และปุ่มกด </a:t>
            </a:r>
          </a:p>
          <a:p>
            <a:pPr algn="l" marL="604519" indent="-302260" lvl="1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เมนูหลัก        : ระบบจะเข้าสู่เมนูหลักเพื่อให้ผู้ใช้สามารถเลือกโหมดการทำงานได้ ผู้ใช้            </a:t>
            </a:r>
          </a:p>
          <a:p>
            <a:pPr algn="l">
              <a:lnSpc>
                <a:spcPts val="43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สามารถหมุน rotary encoder เพื่อสลับระหว่างโหมดวัดอัตราการเต้นของ</a:t>
            </a:r>
          </a:p>
          <a:p>
            <a:pPr algn="l">
              <a:lnSpc>
                <a:spcPts val="43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หัวใจและโหมดคำนวณ BMI และกดปุ่มเพื่อยืนยันการเลือก </a:t>
            </a:r>
          </a:p>
          <a:p>
            <a:pPr algn="l" marL="604519" indent="-302260" lvl="1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การประมวลผล: เมื่อเลือกโหมดแล้ว ไมโครคอนโทรลเลอร์ ESP32 จะทำการประมวลผล</a:t>
            </a:r>
          </a:p>
          <a:p>
            <a:pPr algn="l">
              <a:lnSpc>
                <a:spcPts val="43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ข้อมูลตามที่ผู้ใช้ป้อน </a:t>
            </a:r>
          </a:p>
          <a:p>
            <a:pPr algn="l" marL="604519" indent="-302260" lvl="1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การแสดงผล   : ผลลัพธ์จะถูกแสดงบนหน้าจอ OLED นอกจากนี้ยังมีไฟ LED และเสียง</a:t>
            </a:r>
          </a:p>
          <a:p>
            <a:pPr algn="l">
              <a:lnSpc>
                <a:spcPts val="43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จาก buzzer เป็นการแจ้งเตือนเพิ่มเติม </a:t>
            </a:r>
          </a:p>
          <a:p>
            <a:pPr algn="l" marL="604519" indent="-302260" lvl="1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กลับสู่เมนูหลัก : เมื่อการทำงานในโหมดนั้นๆ เสร็จสิ้น ผู้ใช้สามารถกดปุ่มเพื่อกลับไปยัง</a:t>
            </a:r>
          </a:p>
          <a:p>
            <a:pPr algn="l">
              <a:lnSpc>
                <a:spcPts val="43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เมนูหลักเพื่อเลือกโหมดใหม่ได้ </a:t>
            </a: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75" t="0" r="-343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50481" y="2133554"/>
            <a:ext cx="4795956" cy="6148662"/>
          </a:xfrm>
          <a:custGeom>
            <a:avLst/>
            <a:gdLst/>
            <a:ahLst/>
            <a:cxnLst/>
            <a:rect r="r" b="b" t="t" l="l"/>
            <a:pathLst>
              <a:path h="6148662" w="4795956">
                <a:moveTo>
                  <a:pt x="0" y="0"/>
                </a:moveTo>
                <a:lnTo>
                  <a:pt x="4795956" y="0"/>
                </a:lnTo>
                <a:lnTo>
                  <a:pt x="4795956" y="6148661"/>
                </a:lnTo>
                <a:lnTo>
                  <a:pt x="0" y="6148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31306" y="6257008"/>
            <a:ext cx="6948533" cy="4050415"/>
          </a:xfrm>
          <a:custGeom>
            <a:avLst/>
            <a:gdLst/>
            <a:ahLst/>
            <a:cxnLst/>
            <a:rect r="r" b="b" t="t" l="l"/>
            <a:pathLst>
              <a:path h="4050415" w="6948533">
                <a:moveTo>
                  <a:pt x="0" y="0"/>
                </a:moveTo>
                <a:lnTo>
                  <a:pt x="6948533" y="0"/>
                </a:lnTo>
                <a:lnTo>
                  <a:pt x="6948533" y="4050415"/>
                </a:lnTo>
                <a:lnTo>
                  <a:pt x="0" y="405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656" y="1028700"/>
            <a:ext cx="5709776" cy="6297547"/>
          </a:xfrm>
          <a:custGeom>
            <a:avLst/>
            <a:gdLst/>
            <a:ahLst/>
            <a:cxnLst/>
            <a:rect r="r" b="b" t="t" l="l"/>
            <a:pathLst>
              <a:path h="6297547" w="5709776">
                <a:moveTo>
                  <a:pt x="0" y="0"/>
                </a:moveTo>
                <a:lnTo>
                  <a:pt x="5709776" y="0"/>
                </a:lnTo>
                <a:lnTo>
                  <a:pt x="5709776" y="6297547"/>
                </a:lnTo>
                <a:lnTo>
                  <a:pt x="0" y="629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606" y="5861606"/>
            <a:ext cx="6852120" cy="2929281"/>
          </a:xfrm>
          <a:custGeom>
            <a:avLst/>
            <a:gdLst/>
            <a:ahLst/>
            <a:cxnLst/>
            <a:rect r="r" b="b" t="t" l="l"/>
            <a:pathLst>
              <a:path h="2929281" w="6852120">
                <a:moveTo>
                  <a:pt x="0" y="0"/>
                </a:moveTo>
                <a:lnTo>
                  <a:pt x="6852119" y="0"/>
                </a:lnTo>
                <a:lnTo>
                  <a:pt x="6852119" y="2929282"/>
                </a:lnTo>
                <a:lnTo>
                  <a:pt x="0" y="2929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09757" y="2396767"/>
            <a:ext cx="2041429" cy="2000600"/>
          </a:xfrm>
          <a:custGeom>
            <a:avLst/>
            <a:gdLst/>
            <a:ahLst/>
            <a:cxnLst/>
            <a:rect r="r" b="b" t="t" l="l"/>
            <a:pathLst>
              <a:path h="2000600" w="2041429">
                <a:moveTo>
                  <a:pt x="0" y="0"/>
                </a:moveTo>
                <a:lnTo>
                  <a:pt x="2041429" y="0"/>
                </a:lnTo>
                <a:lnTo>
                  <a:pt x="2041429" y="2000601"/>
                </a:lnTo>
                <a:lnTo>
                  <a:pt x="0" y="200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0558" y="5490452"/>
            <a:ext cx="2278562" cy="4860932"/>
          </a:xfrm>
          <a:custGeom>
            <a:avLst/>
            <a:gdLst/>
            <a:ahLst/>
            <a:cxnLst/>
            <a:rect r="r" b="b" t="t" l="l"/>
            <a:pathLst>
              <a:path h="4860932" w="2278562">
                <a:moveTo>
                  <a:pt x="0" y="0"/>
                </a:moveTo>
                <a:lnTo>
                  <a:pt x="2278562" y="0"/>
                </a:lnTo>
                <a:lnTo>
                  <a:pt x="2278562" y="4860933"/>
                </a:lnTo>
                <a:lnTo>
                  <a:pt x="0" y="4860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163923"/>
            <a:ext cx="1903095" cy="5143500"/>
          </a:xfrm>
          <a:custGeom>
            <a:avLst/>
            <a:gdLst/>
            <a:ahLst/>
            <a:cxnLst/>
            <a:rect r="r" b="b" t="t" l="l"/>
            <a:pathLst>
              <a:path h="5143500" w="1903095">
                <a:moveTo>
                  <a:pt x="0" y="0"/>
                </a:moveTo>
                <a:lnTo>
                  <a:pt x="1903095" y="0"/>
                </a:lnTo>
                <a:lnTo>
                  <a:pt x="190309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9977" y="4559662"/>
            <a:ext cx="4048277" cy="7445107"/>
          </a:xfrm>
          <a:custGeom>
            <a:avLst/>
            <a:gdLst/>
            <a:ahLst/>
            <a:cxnLst/>
            <a:rect r="r" b="b" t="t" l="l"/>
            <a:pathLst>
              <a:path h="7445107" w="4048277">
                <a:moveTo>
                  <a:pt x="0" y="0"/>
                </a:moveTo>
                <a:lnTo>
                  <a:pt x="4048277" y="0"/>
                </a:lnTo>
                <a:lnTo>
                  <a:pt x="4048277" y="7445107"/>
                </a:lnTo>
                <a:lnTo>
                  <a:pt x="0" y="7445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4588886" y="-2666813"/>
            <a:ext cx="9110228" cy="15749395"/>
          </a:xfrm>
          <a:custGeom>
            <a:avLst/>
            <a:gdLst/>
            <a:ahLst/>
            <a:cxnLst/>
            <a:rect r="r" b="b" t="t" l="l"/>
            <a:pathLst>
              <a:path h="15749395" w="9110228">
                <a:moveTo>
                  <a:pt x="0" y="0"/>
                </a:moveTo>
                <a:lnTo>
                  <a:pt x="9110228" y="0"/>
                </a:lnTo>
                <a:lnTo>
                  <a:pt x="9110228" y="15749395"/>
                </a:lnTo>
                <a:lnTo>
                  <a:pt x="0" y="15749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591" t="0" r="-3591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97142" y="1028700"/>
            <a:ext cx="13577428" cy="8229600"/>
            <a:chOff x="0" y="0"/>
            <a:chExt cx="2706831" cy="16406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6831" cy="1640674"/>
            </a:xfrm>
            <a:custGeom>
              <a:avLst/>
              <a:gdLst/>
              <a:ahLst/>
              <a:cxnLst/>
              <a:rect r="r" b="b" t="t" l="l"/>
              <a:pathLst>
                <a:path h="1640674" w="2706831">
                  <a:moveTo>
                    <a:pt x="21098" y="0"/>
                  </a:moveTo>
                  <a:lnTo>
                    <a:pt x="2685734" y="0"/>
                  </a:lnTo>
                  <a:cubicBezTo>
                    <a:pt x="2697386" y="0"/>
                    <a:pt x="2706831" y="9446"/>
                    <a:pt x="2706831" y="21098"/>
                  </a:cubicBezTo>
                  <a:lnTo>
                    <a:pt x="2706831" y="1619577"/>
                  </a:lnTo>
                  <a:cubicBezTo>
                    <a:pt x="2706831" y="1625172"/>
                    <a:pt x="2704609" y="1630539"/>
                    <a:pt x="2700652" y="1634495"/>
                  </a:cubicBezTo>
                  <a:cubicBezTo>
                    <a:pt x="2696695" y="1638452"/>
                    <a:pt x="2691329" y="1640674"/>
                    <a:pt x="2685734" y="1640674"/>
                  </a:cubicBezTo>
                  <a:lnTo>
                    <a:pt x="21098" y="1640674"/>
                  </a:lnTo>
                  <a:cubicBezTo>
                    <a:pt x="15502" y="1640674"/>
                    <a:pt x="10136" y="1638452"/>
                    <a:pt x="6179" y="1634495"/>
                  </a:cubicBezTo>
                  <a:cubicBezTo>
                    <a:pt x="2223" y="1630539"/>
                    <a:pt x="0" y="1625172"/>
                    <a:pt x="0" y="1619577"/>
                  </a:cubicBezTo>
                  <a:lnTo>
                    <a:pt x="0" y="21098"/>
                  </a:lnTo>
                  <a:cubicBezTo>
                    <a:pt x="0" y="15502"/>
                    <a:pt x="2223" y="10136"/>
                    <a:pt x="6179" y="6179"/>
                  </a:cubicBezTo>
                  <a:cubicBezTo>
                    <a:pt x="10136" y="2223"/>
                    <a:pt x="15502" y="0"/>
                    <a:pt x="21098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06831" cy="1678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139784" y="2396767"/>
            <a:ext cx="12008431" cy="6726714"/>
          </a:xfrm>
          <a:custGeom>
            <a:avLst/>
            <a:gdLst/>
            <a:ahLst/>
            <a:cxnLst/>
            <a:rect r="r" b="b" t="t" l="l"/>
            <a:pathLst>
              <a:path h="6726714" w="12008431">
                <a:moveTo>
                  <a:pt x="0" y="0"/>
                </a:moveTo>
                <a:lnTo>
                  <a:pt x="12008432" y="0"/>
                </a:lnTo>
                <a:lnTo>
                  <a:pt x="12008432" y="6726715"/>
                </a:lnTo>
                <a:lnTo>
                  <a:pt x="0" y="6726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432177" y="981075"/>
            <a:ext cx="6596587" cy="127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4"/>
              </a:lnSpc>
            </a:pPr>
            <a:r>
              <a:rPr lang="en-US" sz="80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Detailed 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75" t="0" r="-343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50481" y="2133554"/>
            <a:ext cx="4795956" cy="6148662"/>
          </a:xfrm>
          <a:custGeom>
            <a:avLst/>
            <a:gdLst/>
            <a:ahLst/>
            <a:cxnLst/>
            <a:rect r="r" b="b" t="t" l="l"/>
            <a:pathLst>
              <a:path h="6148662" w="4795956">
                <a:moveTo>
                  <a:pt x="0" y="0"/>
                </a:moveTo>
                <a:lnTo>
                  <a:pt x="4795956" y="0"/>
                </a:lnTo>
                <a:lnTo>
                  <a:pt x="4795956" y="6148661"/>
                </a:lnTo>
                <a:lnTo>
                  <a:pt x="0" y="6148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31306" y="6257008"/>
            <a:ext cx="6948533" cy="4050415"/>
          </a:xfrm>
          <a:custGeom>
            <a:avLst/>
            <a:gdLst/>
            <a:ahLst/>
            <a:cxnLst/>
            <a:rect r="r" b="b" t="t" l="l"/>
            <a:pathLst>
              <a:path h="4050415" w="6948533">
                <a:moveTo>
                  <a:pt x="0" y="0"/>
                </a:moveTo>
                <a:lnTo>
                  <a:pt x="6948533" y="0"/>
                </a:lnTo>
                <a:lnTo>
                  <a:pt x="6948533" y="4050415"/>
                </a:lnTo>
                <a:lnTo>
                  <a:pt x="0" y="405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656" y="1028700"/>
            <a:ext cx="5709776" cy="6297547"/>
          </a:xfrm>
          <a:custGeom>
            <a:avLst/>
            <a:gdLst/>
            <a:ahLst/>
            <a:cxnLst/>
            <a:rect r="r" b="b" t="t" l="l"/>
            <a:pathLst>
              <a:path h="6297547" w="5709776">
                <a:moveTo>
                  <a:pt x="0" y="0"/>
                </a:moveTo>
                <a:lnTo>
                  <a:pt x="5709776" y="0"/>
                </a:lnTo>
                <a:lnTo>
                  <a:pt x="5709776" y="6297547"/>
                </a:lnTo>
                <a:lnTo>
                  <a:pt x="0" y="629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606" y="5861606"/>
            <a:ext cx="6852120" cy="2929281"/>
          </a:xfrm>
          <a:custGeom>
            <a:avLst/>
            <a:gdLst/>
            <a:ahLst/>
            <a:cxnLst/>
            <a:rect r="r" b="b" t="t" l="l"/>
            <a:pathLst>
              <a:path h="2929281" w="6852120">
                <a:moveTo>
                  <a:pt x="0" y="0"/>
                </a:moveTo>
                <a:lnTo>
                  <a:pt x="6852119" y="0"/>
                </a:lnTo>
                <a:lnTo>
                  <a:pt x="6852119" y="2929282"/>
                </a:lnTo>
                <a:lnTo>
                  <a:pt x="0" y="2929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09757" y="2396767"/>
            <a:ext cx="2041429" cy="2000600"/>
          </a:xfrm>
          <a:custGeom>
            <a:avLst/>
            <a:gdLst/>
            <a:ahLst/>
            <a:cxnLst/>
            <a:rect r="r" b="b" t="t" l="l"/>
            <a:pathLst>
              <a:path h="2000600" w="2041429">
                <a:moveTo>
                  <a:pt x="0" y="0"/>
                </a:moveTo>
                <a:lnTo>
                  <a:pt x="2041429" y="0"/>
                </a:lnTo>
                <a:lnTo>
                  <a:pt x="2041429" y="2000601"/>
                </a:lnTo>
                <a:lnTo>
                  <a:pt x="0" y="200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0558" y="5490452"/>
            <a:ext cx="2278562" cy="4860932"/>
          </a:xfrm>
          <a:custGeom>
            <a:avLst/>
            <a:gdLst/>
            <a:ahLst/>
            <a:cxnLst/>
            <a:rect r="r" b="b" t="t" l="l"/>
            <a:pathLst>
              <a:path h="4860932" w="2278562">
                <a:moveTo>
                  <a:pt x="0" y="0"/>
                </a:moveTo>
                <a:lnTo>
                  <a:pt x="2278562" y="0"/>
                </a:lnTo>
                <a:lnTo>
                  <a:pt x="2278562" y="4860933"/>
                </a:lnTo>
                <a:lnTo>
                  <a:pt x="0" y="4860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163923"/>
            <a:ext cx="1903095" cy="5143500"/>
          </a:xfrm>
          <a:custGeom>
            <a:avLst/>
            <a:gdLst/>
            <a:ahLst/>
            <a:cxnLst/>
            <a:rect r="r" b="b" t="t" l="l"/>
            <a:pathLst>
              <a:path h="5143500" w="1903095">
                <a:moveTo>
                  <a:pt x="0" y="0"/>
                </a:moveTo>
                <a:lnTo>
                  <a:pt x="1903095" y="0"/>
                </a:lnTo>
                <a:lnTo>
                  <a:pt x="190309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9977" y="4559662"/>
            <a:ext cx="4048277" cy="7445107"/>
          </a:xfrm>
          <a:custGeom>
            <a:avLst/>
            <a:gdLst/>
            <a:ahLst/>
            <a:cxnLst/>
            <a:rect r="r" b="b" t="t" l="l"/>
            <a:pathLst>
              <a:path h="7445107" w="4048277">
                <a:moveTo>
                  <a:pt x="0" y="0"/>
                </a:moveTo>
                <a:lnTo>
                  <a:pt x="4048277" y="0"/>
                </a:lnTo>
                <a:lnTo>
                  <a:pt x="4048277" y="7445107"/>
                </a:lnTo>
                <a:lnTo>
                  <a:pt x="0" y="7445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4588886" y="-2666813"/>
            <a:ext cx="9110228" cy="15749395"/>
          </a:xfrm>
          <a:custGeom>
            <a:avLst/>
            <a:gdLst/>
            <a:ahLst/>
            <a:cxnLst/>
            <a:rect r="r" b="b" t="t" l="l"/>
            <a:pathLst>
              <a:path h="15749395" w="9110228">
                <a:moveTo>
                  <a:pt x="0" y="0"/>
                </a:moveTo>
                <a:lnTo>
                  <a:pt x="9110228" y="0"/>
                </a:lnTo>
                <a:lnTo>
                  <a:pt x="9110228" y="15749395"/>
                </a:lnTo>
                <a:lnTo>
                  <a:pt x="0" y="15749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591" t="0" r="-3591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97142" y="1028700"/>
            <a:ext cx="13577428" cy="8229600"/>
            <a:chOff x="0" y="0"/>
            <a:chExt cx="2706831" cy="16406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6831" cy="1640674"/>
            </a:xfrm>
            <a:custGeom>
              <a:avLst/>
              <a:gdLst/>
              <a:ahLst/>
              <a:cxnLst/>
              <a:rect r="r" b="b" t="t" l="l"/>
              <a:pathLst>
                <a:path h="1640674" w="2706831">
                  <a:moveTo>
                    <a:pt x="21098" y="0"/>
                  </a:moveTo>
                  <a:lnTo>
                    <a:pt x="2685734" y="0"/>
                  </a:lnTo>
                  <a:cubicBezTo>
                    <a:pt x="2697386" y="0"/>
                    <a:pt x="2706831" y="9446"/>
                    <a:pt x="2706831" y="21098"/>
                  </a:cubicBezTo>
                  <a:lnTo>
                    <a:pt x="2706831" y="1619577"/>
                  </a:lnTo>
                  <a:cubicBezTo>
                    <a:pt x="2706831" y="1625172"/>
                    <a:pt x="2704609" y="1630539"/>
                    <a:pt x="2700652" y="1634495"/>
                  </a:cubicBezTo>
                  <a:cubicBezTo>
                    <a:pt x="2696695" y="1638452"/>
                    <a:pt x="2691329" y="1640674"/>
                    <a:pt x="2685734" y="1640674"/>
                  </a:cubicBezTo>
                  <a:lnTo>
                    <a:pt x="21098" y="1640674"/>
                  </a:lnTo>
                  <a:cubicBezTo>
                    <a:pt x="15502" y="1640674"/>
                    <a:pt x="10136" y="1638452"/>
                    <a:pt x="6179" y="1634495"/>
                  </a:cubicBezTo>
                  <a:cubicBezTo>
                    <a:pt x="2223" y="1630539"/>
                    <a:pt x="0" y="1625172"/>
                    <a:pt x="0" y="1619577"/>
                  </a:cubicBezTo>
                  <a:lnTo>
                    <a:pt x="0" y="21098"/>
                  </a:lnTo>
                  <a:cubicBezTo>
                    <a:pt x="0" y="15502"/>
                    <a:pt x="2223" y="10136"/>
                    <a:pt x="6179" y="6179"/>
                  </a:cubicBezTo>
                  <a:cubicBezTo>
                    <a:pt x="10136" y="2223"/>
                    <a:pt x="15502" y="0"/>
                    <a:pt x="21098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06831" cy="1678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639195" y="2253671"/>
            <a:ext cx="13009610" cy="6813467"/>
            <a:chOff x="0" y="0"/>
            <a:chExt cx="3426399" cy="17944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26399" cy="1794493"/>
            </a:xfrm>
            <a:custGeom>
              <a:avLst/>
              <a:gdLst/>
              <a:ahLst/>
              <a:cxnLst/>
              <a:rect r="r" b="b" t="t" l="l"/>
              <a:pathLst>
                <a:path h="1794493" w="3426399">
                  <a:moveTo>
                    <a:pt x="30350" y="0"/>
                  </a:moveTo>
                  <a:lnTo>
                    <a:pt x="3396050" y="0"/>
                  </a:lnTo>
                  <a:cubicBezTo>
                    <a:pt x="3412811" y="0"/>
                    <a:pt x="3426399" y="13588"/>
                    <a:pt x="3426399" y="30350"/>
                  </a:cubicBezTo>
                  <a:lnTo>
                    <a:pt x="3426399" y="1764144"/>
                  </a:lnTo>
                  <a:cubicBezTo>
                    <a:pt x="3426399" y="1772193"/>
                    <a:pt x="3423202" y="1779912"/>
                    <a:pt x="3417510" y="1785604"/>
                  </a:cubicBezTo>
                  <a:cubicBezTo>
                    <a:pt x="3411818" y="1791296"/>
                    <a:pt x="3404099" y="1794493"/>
                    <a:pt x="3396050" y="1794493"/>
                  </a:cubicBezTo>
                  <a:lnTo>
                    <a:pt x="30350" y="1794493"/>
                  </a:lnTo>
                  <a:cubicBezTo>
                    <a:pt x="13588" y="1794493"/>
                    <a:pt x="0" y="1780905"/>
                    <a:pt x="0" y="1764144"/>
                  </a:cubicBezTo>
                  <a:lnTo>
                    <a:pt x="0" y="30350"/>
                  </a:lnTo>
                  <a:cubicBezTo>
                    <a:pt x="0" y="13588"/>
                    <a:pt x="13588" y="0"/>
                    <a:pt x="30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426399" cy="1832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937155" y="2586054"/>
            <a:ext cx="6148701" cy="614870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960" y="0"/>
                  </a:moveTo>
                  <a:lnTo>
                    <a:pt x="783840" y="0"/>
                  </a:lnTo>
                  <a:cubicBezTo>
                    <a:pt x="799834" y="0"/>
                    <a:pt x="812800" y="12966"/>
                    <a:pt x="812800" y="28960"/>
                  </a:cubicBezTo>
                  <a:lnTo>
                    <a:pt x="812800" y="783840"/>
                  </a:lnTo>
                  <a:cubicBezTo>
                    <a:pt x="812800" y="799834"/>
                    <a:pt x="799834" y="812800"/>
                    <a:pt x="783840" y="812800"/>
                  </a:cubicBezTo>
                  <a:lnTo>
                    <a:pt x="28960" y="812800"/>
                  </a:lnTo>
                  <a:cubicBezTo>
                    <a:pt x="12966" y="812800"/>
                    <a:pt x="0" y="799834"/>
                    <a:pt x="0" y="783840"/>
                  </a:cubicBezTo>
                  <a:lnTo>
                    <a:pt x="0" y="28960"/>
                  </a:lnTo>
                  <a:cubicBezTo>
                    <a:pt x="0" y="12966"/>
                    <a:pt x="12966" y="0"/>
                    <a:pt x="2896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144000" y="2586054"/>
            <a:ext cx="6148701" cy="614870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960" y="0"/>
                  </a:moveTo>
                  <a:lnTo>
                    <a:pt x="783840" y="0"/>
                  </a:lnTo>
                  <a:cubicBezTo>
                    <a:pt x="799834" y="0"/>
                    <a:pt x="812800" y="12966"/>
                    <a:pt x="812800" y="28960"/>
                  </a:cubicBezTo>
                  <a:lnTo>
                    <a:pt x="812800" y="783840"/>
                  </a:lnTo>
                  <a:cubicBezTo>
                    <a:pt x="812800" y="799834"/>
                    <a:pt x="799834" y="812800"/>
                    <a:pt x="783840" y="812800"/>
                  </a:cubicBezTo>
                  <a:lnTo>
                    <a:pt x="28960" y="812800"/>
                  </a:lnTo>
                  <a:cubicBezTo>
                    <a:pt x="12966" y="812800"/>
                    <a:pt x="0" y="799834"/>
                    <a:pt x="0" y="783840"/>
                  </a:cubicBezTo>
                  <a:lnTo>
                    <a:pt x="0" y="28960"/>
                  </a:lnTo>
                  <a:cubicBezTo>
                    <a:pt x="0" y="12966"/>
                    <a:pt x="12966" y="0"/>
                    <a:pt x="2896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432177" y="981075"/>
            <a:ext cx="6596587" cy="127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4"/>
              </a:lnSpc>
            </a:pPr>
            <a:r>
              <a:rPr lang="en-US" sz="80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Detailed 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37" t="0" r="-187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5140" y="3895367"/>
            <a:ext cx="2466723" cy="4478165"/>
          </a:xfrm>
          <a:custGeom>
            <a:avLst/>
            <a:gdLst/>
            <a:ahLst/>
            <a:cxnLst/>
            <a:rect r="r" b="b" t="t" l="l"/>
            <a:pathLst>
              <a:path h="4478165" w="2466723">
                <a:moveTo>
                  <a:pt x="0" y="0"/>
                </a:moveTo>
                <a:lnTo>
                  <a:pt x="2466723" y="0"/>
                </a:lnTo>
                <a:lnTo>
                  <a:pt x="2466723" y="4478165"/>
                </a:lnTo>
                <a:lnTo>
                  <a:pt x="0" y="4478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447407" y="3288558"/>
            <a:ext cx="8618599" cy="5084973"/>
          </a:xfrm>
          <a:custGeom>
            <a:avLst/>
            <a:gdLst/>
            <a:ahLst/>
            <a:cxnLst/>
            <a:rect r="r" b="b" t="t" l="l"/>
            <a:pathLst>
              <a:path h="5084973" w="8618599">
                <a:moveTo>
                  <a:pt x="8618599" y="0"/>
                </a:moveTo>
                <a:lnTo>
                  <a:pt x="0" y="0"/>
                </a:lnTo>
                <a:lnTo>
                  <a:pt x="0" y="5084974"/>
                </a:lnTo>
                <a:lnTo>
                  <a:pt x="8618599" y="5084974"/>
                </a:lnTo>
                <a:lnTo>
                  <a:pt x="86185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96134" y="3597434"/>
            <a:ext cx="1777163" cy="4406188"/>
          </a:xfrm>
          <a:custGeom>
            <a:avLst/>
            <a:gdLst/>
            <a:ahLst/>
            <a:cxnLst/>
            <a:rect r="r" b="b" t="t" l="l"/>
            <a:pathLst>
              <a:path h="4406188" w="1777163">
                <a:moveTo>
                  <a:pt x="0" y="0"/>
                </a:moveTo>
                <a:lnTo>
                  <a:pt x="1777162" y="0"/>
                </a:lnTo>
                <a:lnTo>
                  <a:pt x="1777162" y="4406188"/>
                </a:lnTo>
                <a:lnTo>
                  <a:pt x="0" y="4406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11" y="5133649"/>
            <a:ext cx="4661591" cy="5115600"/>
          </a:xfrm>
          <a:custGeom>
            <a:avLst/>
            <a:gdLst/>
            <a:ahLst/>
            <a:cxnLst/>
            <a:rect r="r" b="b" t="t" l="l"/>
            <a:pathLst>
              <a:path h="5115600" w="4661591">
                <a:moveTo>
                  <a:pt x="0" y="0"/>
                </a:moveTo>
                <a:lnTo>
                  <a:pt x="4661591" y="0"/>
                </a:lnTo>
                <a:lnTo>
                  <a:pt x="4661591" y="5115600"/>
                </a:lnTo>
                <a:lnTo>
                  <a:pt x="0" y="5115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8183" y="3288558"/>
            <a:ext cx="1872083" cy="6998442"/>
          </a:xfrm>
          <a:custGeom>
            <a:avLst/>
            <a:gdLst/>
            <a:ahLst/>
            <a:cxnLst/>
            <a:rect r="r" b="b" t="t" l="l"/>
            <a:pathLst>
              <a:path h="6998442" w="1872083">
                <a:moveTo>
                  <a:pt x="0" y="0"/>
                </a:moveTo>
                <a:lnTo>
                  <a:pt x="1872083" y="0"/>
                </a:lnTo>
                <a:lnTo>
                  <a:pt x="1872083" y="6998442"/>
                </a:lnTo>
                <a:lnTo>
                  <a:pt x="0" y="6998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742680" y="4279061"/>
            <a:ext cx="4851727" cy="6623519"/>
            <a:chOff x="0" y="0"/>
            <a:chExt cx="6468970" cy="8831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68970" cy="8831358"/>
            </a:xfrm>
            <a:custGeom>
              <a:avLst/>
              <a:gdLst/>
              <a:ahLst/>
              <a:cxnLst/>
              <a:rect r="r" b="b" t="t" l="l"/>
              <a:pathLst>
                <a:path h="8831358" w="6468970">
                  <a:moveTo>
                    <a:pt x="0" y="0"/>
                  </a:moveTo>
                  <a:lnTo>
                    <a:pt x="6468970" y="0"/>
                  </a:lnTo>
                  <a:lnTo>
                    <a:pt x="6468970" y="8831358"/>
                  </a:lnTo>
                  <a:lnTo>
                    <a:pt x="0" y="8831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2341813" y="1266886"/>
              <a:ext cx="267538" cy="26753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5400000">
            <a:off x="3966587" y="-3173253"/>
            <a:ext cx="10354825" cy="16701331"/>
          </a:xfrm>
          <a:custGeom>
            <a:avLst/>
            <a:gdLst/>
            <a:ahLst/>
            <a:cxnLst/>
            <a:rect r="r" b="b" t="t" l="l"/>
            <a:pathLst>
              <a:path h="16701331" w="10354825">
                <a:moveTo>
                  <a:pt x="0" y="0"/>
                </a:moveTo>
                <a:lnTo>
                  <a:pt x="10354826" y="0"/>
                </a:lnTo>
                <a:lnTo>
                  <a:pt x="10354826" y="16701331"/>
                </a:lnTo>
                <a:lnTo>
                  <a:pt x="0" y="167013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010649" y="752719"/>
            <a:ext cx="14303538" cy="8795566"/>
            <a:chOff x="0" y="0"/>
            <a:chExt cx="2851590" cy="17535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51590" cy="1753507"/>
            </a:xfrm>
            <a:custGeom>
              <a:avLst/>
              <a:gdLst/>
              <a:ahLst/>
              <a:cxnLst/>
              <a:rect r="r" b="b" t="t" l="l"/>
              <a:pathLst>
                <a:path h="1753507" w="2851590">
                  <a:moveTo>
                    <a:pt x="20027" y="0"/>
                  </a:moveTo>
                  <a:lnTo>
                    <a:pt x="2831564" y="0"/>
                  </a:lnTo>
                  <a:cubicBezTo>
                    <a:pt x="2836875" y="0"/>
                    <a:pt x="2841969" y="2110"/>
                    <a:pt x="2845725" y="5866"/>
                  </a:cubicBezTo>
                  <a:cubicBezTo>
                    <a:pt x="2849481" y="9621"/>
                    <a:pt x="2851590" y="14715"/>
                    <a:pt x="2851590" y="20027"/>
                  </a:cubicBezTo>
                  <a:lnTo>
                    <a:pt x="2851590" y="1733480"/>
                  </a:lnTo>
                  <a:cubicBezTo>
                    <a:pt x="2851590" y="1744541"/>
                    <a:pt x="2842624" y="1753507"/>
                    <a:pt x="2831564" y="1753507"/>
                  </a:cubicBezTo>
                  <a:lnTo>
                    <a:pt x="20027" y="1753507"/>
                  </a:lnTo>
                  <a:cubicBezTo>
                    <a:pt x="14715" y="1753507"/>
                    <a:pt x="9621" y="1751397"/>
                    <a:pt x="5866" y="1747641"/>
                  </a:cubicBezTo>
                  <a:cubicBezTo>
                    <a:pt x="2110" y="1743886"/>
                    <a:pt x="0" y="1738792"/>
                    <a:pt x="0" y="1733480"/>
                  </a:cubicBezTo>
                  <a:lnTo>
                    <a:pt x="0" y="20027"/>
                  </a:lnTo>
                  <a:cubicBezTo>
                    <a:pt x="0" y="14715"/>
                    <a:pt x="2110" y="9621"/>
                    <a:pt x="5866" y="5866"/>
                  </a:cubicBezTo>
                  <a:cubicBezTo>
                    <a:pt x="9621" y="2110"/>
                    <a:pt x="14715" y="0"/>
                    <a:pt x="20027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851590" cy="1791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010649" y="1773125"/>
            <a:ext cx="6700545" cy="7775160"/>
          </a:xfrm>
          <a:custGeom>
            <a:avLst/>
            <a:gdLst/>
            <a:ahLst/>
            <a:cxnLst/>
            <a:rect r="r" b="b" t="t" l="l"/>
            <a:pathLst>
              <a:path h="7775160" w="6700545">
                <a:moveTo>
                  <a:pt x="0" y="0"/>
                </a:moveTo>
                <a:lnTo>
                  <a:pt x="6700545" y="0"/>
                </a:lnTo>
                <a:lnTo>
                  <a:pt x="6700545" y="7775160"/>
                </a:lnTo>
                <a:lnTo>
                  <a:pt x="0" y="7775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74194" y="558978"/>
            <a:ext cx="9998205" cy="23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9"/>
              </a:lnSpc>
            </a:pPr>
            <a:r>
              <a:rPr lang="en-US" sz="75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Flowchart &amp; code</a:t>
            </a:r>
          </a:p>
          <a:p>
            <a:pPr algn="ctr">
              <a:lnSpc>
                <a:spcPts val="948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810357" y="1944898"/>
            <a:ext cx="7358186" cy="868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setup(): เตรียมการตั้งค่าทั้งหมด เช่น หน้าจอ, 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เซ็นเซอร์, และปุ่มกด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loop():  จัดการเมนู, รับคำสั่งจากผู้ใช้, และ                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ควบคุมการทำงานของแต่ละโหมด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Heart Rate Mode :  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จะเก็บค่าที่ได้จากการวัด (HR) และ  (SpO2) เมื่อเก็บข้อมูลได้ครบ 10 ครั้ง จะนำค่าทั้งหมดมารวมกัน แล้วหารด้วยจำนวนครั้ง (10) เพื่อหาค่าเฉลี่ยที่แม่นยำที่สุด และ จะแสดงช่วงเกณฑ์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BMI Mode: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ก่อนนำค่าไปใช้ โค้ดจะแปลงส่วนสูงจากเซนติเมตรให้เป็นเมตรก่อน จากนั้นจึงนำไปคำนวณค่า ดัชนีมวลกาย (BMI) ด้วยสูตรมาตรฐาน และ จะแสดงช่วงเกณฑ์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81" r="0" b="-54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0768" y="4834816"/>
            <a:ext cx="2677064" cy="5711070"/>
          </a:xfrm>
          <a:custGeom>
            <a:avLst/>
            <a:gdLst/>
            <a:ahLst/>
            <a:cxnLst/>
            <a:rect r="r" b="b" t="t" l="l"/>
            <a:pathLst>
              <a:path h="5711070" w="2677064">
                <a:moveTo>
                  <a:pt x="0" y="0"/>
                </a:moveTo>
                <a:lnTo>
                  <a:pt x="2677064" y="0"/>
                </a:lnTo>
                <a:lnTo>
                  <a:pt x="2677064" y="5711070"/>
                </a:lnTo>
                <a:lnTo>
                  <a:pt x="0" y="5711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5126010"/>
            <a:ext cx="4744879" cy="6172200"/>
          </a:xfrm>
          <a:custGeom>
            <a:avLst/>
            <a:gdLst/>
            <a:ahLst/>
            <a:cxnLst/>
            <a:rect r="r" b="b" t="t" l="l"/>
            <a:pathLst>
              <a:path h="6172200" w="4744879">
                <a:moveTo>
                  <a:pt x="4744879" y="0"/>
                </a:moveTo>
                <a:lnTo>
                  <a:pt x="0" y="0"/>
                </a:lnTo>
                <a:lnTo>
                  <a:pt x="0" y="6172200"/>
                </a:lnTo>
                <a:lnTo>
                  <a:pt x="4744879" y="6172200"/>
                </a:lnTo>
                <a:lnTo>
                  <a:pt x="47448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272573" y="-1493274"/>
            <a:ext cx="8229600" cy="13273548"/>
          </a:xfrm>
          <a:custGeom>
            <a:avLst/>
            <a:gdLst/>
            <a:ahLst/>
            <a:cxnLst/>
            <a:rect r="r" b="b" t="t" l="l"/>
            <a:pathLst>
              <a:path h="13273548" w="8229600">
                <a:moveTo>
                  <a:pt x="0" y="0"/>
                </a:moveTo>
                <a:lnTo>
                  <a:pt x="8229600" y="0"/>
                </a:lnTo>
                <a:lnTo>
                  <a:pt x="8229600" y="13273548"/>
                </a:lnTo>
                <a:lnTo>
                  <a:pt x="0" y="13273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61362" y="1529840"/>
            <a:ext cx="11630333" cy="7191090"/>
            <a:chOff x="0" y="0"/>
            <a:chExt cx="2724402" cy="16845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4402" cy="1684511"/>
            </a:xfrm>
            <a:custGeom>
              <a:avLst/>
              <a:gdLst/>
              <a:ahLst/>
              <a:cxnLst/>
              <a:rect r="r" b="b" t="t" l="l"/>
              <a:pathLst>
                <a:path h="1684511" w="2724402">
                  <a:moveTo>
                    <a:pt x="24630" y="0"/>
                  </a:moveTo>
                  <a:lnTo>
                    <a:pt x="2699773" y="0"/>
                  </a:lnTo>
                  <a:cubicBezTo>
                    <a:pt x="2713375" y="0"/>
                    <a:pt x="2724402" y="11027"/>
                    <a:pt x="2724402" y="24630"/>
                  </a:cubicBezTo>
                  <a:lnTo>
                    <a:pt x="2724402" y="1659881"/>
                  </a:lnTo>
                  <a:cubicBezTo>
                    <a:pt x="2724402" y="1673484"/>
                    <a:pt x="2713375" y="1684511"/>
                    <a:pt x="2699773" y="1684511"/>
                  </a:cubicBezTo>
                  <a:lnTo>
                    <a:pt x="24630" y="1684511"/>
                  </a:lnTo>
                  <a:cubicBezTo>
                    <a:pt x="11027" y="1684511"/>
                    <a:pt x="0" y="1673484"/>
                    <a:pt x="0" y="1659881"/>
                  </a:cubicBezTo>
                  <a:lnTo>
                    <a:pt x="0" y="24630"/>
                  </a:lnTo>
                  <a:cubicBezTo>
                    <a:pt x="0" y="11027"/>
                    <a:pt x="11027" y="0"/>
                    <a:pt x="24630" y="0"/>
                  </a:cubicBezTo>
                  <a:close/>
                </a:path>
              </a:pathLst>
            </a:custGeom>
            <a:solidFill>
              <a:srgbClr val="50B7C9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24402" cy="1722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51882" y="2784700"/>
            <a:ext cx="3068886" cy="6974740"/>
            <a:chOff x="0" y="0"/>
            <a:chExt cx="4091847" cy="9299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91847" cy="9299653"/>
            </a:xfrm>
            <a:custGeom>
              <a:avLst/>
              <a:gdLst/>
              <a:ahLst/>
              <a:cxnLst/>
              <a:rect r="r" b="b" t="t" l="l"/>
              <a:pathLst>
                <a:path h="9299653" w="4091847">
                  <a:moveTo>
                    <a:pt x="0" y="0"/>
                  </a:moveTo>
                  <a:lnTo>
                    <a:pt x="4091847" y="0"/>
                  </a:lnTo>
                  <a:lnTo>
                    <a:pt x="4091847" y="9299653"/>
                  </a:lnTo>
                  <a:lnTo>
                    <a:pt x="0" y="9299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413765" y="782807"/>
              <a:ext cx="211318" cy="21131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834606" y="782807"/>
              <a:ext cx="211318" cy="21131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AC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3165722" y="1501265"/>
            <a:ext cx="7675285" cy="124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</a:pPr>
            <a:r>
              <a:rPr lang="en-US" sz="7991">
                <a:solidFill>
                  <a:srgbClr val="2F84B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Testing and 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1000" y="2765650"/>
            <a:ext cx="10707176" cy="569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Heart Rate Mode : </a:t>
            </a:r>
          </a:p>
          <a:p>
            <a:pPr algn="just" marL="604519" indent="-302260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วิธีใช้งาน: วางนิ้วบนเซ็นเซอร์ MAX30100 และรอประมาณ 10 วินาทีเพื่อให้ระบบเก็บข้อมูล </a:t>
            </a:r>
          </a:p>
          <a:p>
            <a:pPr algn="just" marL="604519" indent="-302260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ผลลัพธ์: ในขณะที่เก็บข้อมูล ไฟ 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LED และ buzzer จะตอบสนองต่อการเต้นของหัวใจที่ตรวจจับได้ เมื่อเสร็จสิ้น หน้าจอ OLED จะแสดงค่าเฉลี่ย </a:t>
            </a:r>
          </a:p>
          <a:p>
            <a:pPr algn="just">
              <a:lnSpc>
                <a:spcPts val="3499"/>
              </a:lnSpc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HR (bpm) , Sp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</a:t>
            </a: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​ (%) และ ช่วงเกณฑ์</a:t>
            </a:r>
          </a:p>
          <a:p>
            <a:pPr algn="just">
              <a:lnSpc>
                <a:spcPts val="3499"/>
              </a:lnSpc>
            </a:pPr>
          </a:p>
          <a:p>
            <a:pPr algn="just" marL="604519" indent="-302260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BMI Mode:</a:t>
            </a:r>
          </a:p>
          <a:p>
            <a:pPr algn="just" marL="604519" indent="-302260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วิธีใช้งาน: ใช้ rotary encoder หมุนเพื่อตั้งค่าน้ำหนัก จากนั้นกดปุ่มเพื่อยืนยัน และทำซ้ำขั้นตอนเดียวกันเพื่อตั้งค่าส่วนสูง </a:t>
            </a:r>
          </a:p>
          <a:p>
            <a:pPr algn="just" marL="604519" indent="-302260" lvl="1">
              <a:lnSpc>
                <a:spcPts val="3499"/>
              </a:lnSpc>
              <a:buFont typeface="Arial"/>
              <a:buChar char="•"/>
            </a:pPr>
            <a:r>
              <a:rPr lang="en-US" sz="2799">
                <a:solidFill>
                  <a:srgbClr val="003F9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ผลลัพธ์: หน้าจอ OLED จะแสดงค่า BMI ที่คำนวณได้และประเภทของร่างกาย เช่น ผอมเกินไป (Underweight), ปกติ (Normal), น้ำหนักเกิน (Overweight), หรืออ้วน (Obese)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DAGzkQSj6bs</dc:identifier>
  <dcterms:modified xsi:type="dcterms:W3CDTF">2011-08-01T06:04:30Z</dcterms:modified>
  <cp:revision>1</cp:revision>
  <dc:title>R2_ Chan_Ui_Sang_Le_B _Vital Health Index_Presentation </dc:title>
</cp:coreProperties>
</file>